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6" r:id="rId3"/>
    <p:sldMasterId id="2147483700" r:id="rId4"/>
    <p:sldMasterId id="2147483717" r:id="rId5"/>
    <p:sldMasterId id="2147483729" r:id="rId6"/>
  </p:sldMasterIdLst>
  <p:notesMasterIdLst>
    <p:notesMasterId r:id="rId22"/>
  </p:notesMasterIdLst>
  <p:sldIdLst>
    <p:sldId id="266" r:id="rId7"/>
    <p:sldId id="257" r:id="rId8"/>
    <p:sldId id="258" r:id="rId9"/>
    <p:sldId id="288" r:id="rId10"/>
    <p:sldId id="289" r:id="rId11"/>
    <p:sldId id="290" r:id="rId12"/>
    <p:sldId id="291" r:id="rId13"/>
    <p:sldId id="292" r:id="rId14"/>
    <p:sldId id="286" r:id="rId15"/>
    <p:sldId id="264" r:id="rId16"/>
    <p:sldId id="277" r:id="rId17"/>
    <p:sldId id="278" r:id="rId18"/>
    <p:sldId id="279" r:id="rId19"/>
    <p:sldId id="276" r:id="rId20"/>
    <p:sldId id="272" r:id="rId21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767CA-08D1-4EBB-9D74-E3C1D7CCD26D}" type="datetimeFigureOut">
              <a:rPr lang="de-CH" smtClean="0"/>
              <a:t>10.02.2017</a:t>
            </a:fld>
            <a:endParaRPr lang="de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A581A2-9355-414B-BAB4-A0F3AAF6CD4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34778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41413" y="685800"/>
            <a:ext cx="4575175" cy="34305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44704-8E6D-4CF2-8CFA-A0F7BC751896}" type="slidenum">
              <a:rPr lang="de-CH" smtClean="0">
                <a:solidFill>
                  <a:prstClr val="black"/>
                </a:solidFill>
              </a:rPr>
              <a:pPr/>
              <a:t>1</a:t>
            </a:fld>
            <a:endParaRPr lang="de-C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060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74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de-CH" dirty="0" smtClean="0"/>
              <a:t>Möglichst einfach</a:t>
            </a:r>
            <a:r>
              <a:rPr lang="de-CH" baseline="0" dirty="0" smtClean="0"/>
              <a:t>, praxistauglich &gt; Spezialität: Umgang mit </a:t>
            </a:r>
            <a:r>
              <a:rPr lang="de-CH" baseline="0" smtClean="0"/>
              <a:t>Komplexität + </a:t>
            </a:r>
            <a:r>
              <a:rPr lang="de-CH" baseline="0" dirty="0" smtClean="0"/>
              <a:t>Ausnutzung der ICT </a:t>
            </a:r>
          </a:p>
          <a:p>
            <a:pPr>
              <a:buFontTx/>
              <a:buChar char="-"/>
            </a:pPr>
            <a:r>
              <a:rPr lang="de-CH" baseline="0" dirty="0" smtClean="0"/>
              <a:t>Alle Ebenen + Vernetzung</a:t>
            </a:r>
          </a:p>
          <a:p>
            <a:pPr>
              <a:buFontTx/>
              <a:buChar char="-"/>
            </a:pPr>
            <a:r>
              <a:rPr lang="de-CH" baseline="0" dirty="0" smtClean="0"/>
              <a:t>Synergien mit dem Unterricht</a:t>
            </a:r>
          </a:p>
          <a:p>
            <a:pPr>
              <a:buFontTx/>
              <a:buChar char="-"/>
            </a:pPr>
            <a:endParaRPr lang="de-CH" baseline="0" dirty="0" smtClean="0"/>
          </a:p>
          <a:p>
            <a:pPr>
              <a:buFontTx/>
              <a:buNone/>
            </a:pPr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5E15ED-C0DE-4A5F-BACC-E2037F3CA89C}" type="slidenum">
              <a:rPr lang="de-CH" smtClean="0">
                <a:solidFill>
                  <a:prstClr val="black"/>
                </a:solidFill>
              </a:rPr>
              <a:pPr/>
              <a:t>15</a:t>
            </a:fld>
            <a:endParaRPr lang="de-CH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10" y="1619270"/>
            <a:ext cx="6119813" cy="73025"/>
          </a:xfrm>
          <a:prstGeom prst="roundRect">
            <a:avLst/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455960"/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0" y="4500583"/>
            <a:ext cx="6119813" cy="71437"/>
          </a:xfrm>
          <a:prstGeom prst="roundRect">
            <a:avLst/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372976" y="6253843"/>
            <a:ext cx="6216953" cy="304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10" name="Bildplatzhalter 11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1692000"/>
            <a:ext cx="6120000" cy="28080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latin typeface="Lucida Sans"/>
                <a:cs typeface="Lucida Sans"/>
              </a:defRPr>
            </a:lvl1pPr>
          </a:lstStyle>
          <a:p>
            <a:pPr lvl="0"/>
            <a:r>
              <a:rPr lang="de-DE" noProof="0" dirty="0" smtClean="0"/>
              <a:t>Titelseite mit Bild </a:t>
            </a:r>
            <a:br>
              <a:rPr lang="de-DE" noProof="0" dirty="0" smtClean="0"/>
            </a:br>
            <a:r>
              <a:rPr lang="de-DE" noProof="0" dirty="0" smtClean="0"/>
              <a:t/>
            </a:r>
            <a:br>
              <a:rPr lang="de-DE" noProof="0" dirty="0" smtClean="0"/>
            </a:br>
            <a:r>
              <a:rPr lang="de-DE" noProof="0" dirty="0" smtClean="0"/>
              <a:t/>
            </a:r>
            <a:br>
              <a:rPr lang="de-DE" noProof="0" dirty="0" smtClean="0"/>
            </a:br>
            <a:r>
              <a:rPr lang="de-DE" noProof="0" dirty="0" err="1" smtClean="0"/>
              <a:t>Bild</a:t>
            </a:r>
            <a:r>
              <a:rPr lang="de-DE" noProof="0" dirty="0" smtClean="0"/>
              <a:t> durch Klicken auf Symbol hinzufügen</a:t>
            </a:r>
            <a:endParaRPr lang="de-DE" noProof="0" dirty="0"/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468000" y="4623461"/>
            <a:ext cx="8044216" cy="533105"/>
          </a:xfrm>
          <a:prstGeom prst="rect">
            <a:avLst/>
          </a:prstGeom>
        </p:spPr>
        <p:txBody>
          <a:bodyPr lIns="0"/>
          <a:lstStyle>
            <a:lvl1pPr algn="l">
              <a:defRPr sz="2600">
                <a:solidFill>
                  <a:srgbClr val="697D91"/>
                </a:solidFill>
                <a:latin typeface="Lucida Sans"/>
                <a:cs typeface="Lucida Sans Unicode"/>
              </a:defRPr>
            </a:lvl1pPr>
          </a:lstStyle>
          <a:p>
            <a:r>
              <a:rPr lang="fr-FR" dirty="0" err="1" smtClean="0"/>
              <a:t>Titel</a:t>
            </a:r>
            <a:endParaRPr lang="de-DE" dirty="0"/>
          </a:p>
        </p:txBody>
      </p:sp>
      <p:sp>
        <p:nvSpPr>
          <p:cNvPr id="12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468000" y="5156546"/>
            <a:ext cx="6784390" cy="80552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600">
                <a:solidFill>
                  <a:srgbClr val="697D91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 smtClean="0"/>
              <a:t>Untertitel</a:t>
            </a:r>
            <a:endParaRPr lang="de-DE" dirty="0"/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62010" y="6299494"/>
            <a:ext cx="6790384" cy="258474"/>
          </a:xfrm>
          <a:prstGeom prst="rect">
            <a:avLst/>
          </a:prstGeom>
        </p:spPr>
        <p:txBody>
          <a:bodyPr vert="horz" lIns="0" rIns="0"/>
          <a:lstStyle>
            <a:lvl1pPr marL="0" indent="0">
              <a:buClr>
                <a:srgbClr val="FAA500"/>
              </a:buClr>
              <a:buSzPct val="80000"/>
              <a:buFont typeface="Lucida Grande"/>
              <a:buNone/>
              <a:tabLst>
                <a:tab pos="2151063" algn="l"/>
              </a:tabLst>
              <a:defRPr sz="1000" baseline="0">
                <a:solidFill>
                  <a:srgbClr val="697D91"/>
                </a:solidFill>
                <a:latin typeface="Lucida Sans"/>
              </a:defRPr>
            </a:lvl1pPr>
            <a:lvl2pPr marL="177800" indent="-177800"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baseline="0">
                <a:solidFill>
                  <a:srgbClr val="697378"/>
                </a:solidFill>
                <a:latin typeface="Lucida Sans"/>
              </a:defRPr>
            </a:lvl2pPr>
            <a:lvl3pPr marL="177800" indent="-177800"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baseline="0">
                <a:solidFill>
                  <a:srgbClr val="697378"/>
                </a:solidFill>
                <a:latin typeface="Lucida Sans"/>
              </a:defRPr>
            </a:lvl3pPr>
            <a:lvl4pPr marL="177800" indent="-177800"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baseline="0">
                <a:solidFill>
                  <a:srgbClr val="697378"/>
                </a:solidFill>
                <a:latin typeface="Lucida Sans"/>
              </a:defRPr>
            </a:lvl4pPr>
            <a:lvl5pPr marL="177800" indent="-177800"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baseline="0">
                <a:solidFill>
                  <a:srgbClr val="697378"/>
                </a:solidFill>
                <a:latin typeface="Lucida Sans"/>
              </a:defRPr>
            </a:lvl5pPr>
          </a:lstStyle>
          <a:p>
            <a:r>
              <a:rPr lang="de-CH" dirty="0" smtClean="0">
                <a:latin typeface="Lucida Sans" pitchFamily="34" charset="0"/>
              </a:rPr>
              <a:t>Berner Fachhochschule | </a:t>
            </a:r>
            <a:r>
              <a:rPr lang="fr-CH" sz="1000" dirty="0" err="1" smtClean="0">
                <a:solidFill>
                  <a:srgbClr val="697D91"/>
                </a:solidFill>
                <a:latin typeface="Lucida Sans" pitchFamily="34" charset="0"/>
              </a:rPr>
              <a:t>Hochschule</a:t>
            </a:r>
            <a:r>
              <a:rPr lang="fr-CH" sz="1000" dirty="0" smtClean="0">
                <a:solidFill>
                  <a:srgbClr val="697D91"/>
                </a:solidFill>
                <a:latin typeface="Lucida Sans" pitchFamily="34" charset="0"/>
              </a:rPr>
              <a:t> </a:t>
            </a:r>
            <a:r>
              <a:rPr lang="fr-CH" sz="1000" dirty="0" err="1" smtClean="0">
                <a:solidFill>
                  <a:srgbClr val="697D91"/>
                </a:solidFill>
                <a:latin typeface="Lucida Sans" pitchFamily="34" charset="0"/>
              </a:rPr>
              <a:t>für</a:t>
            </a:r>
            <a:r>
              <a:rPr lang="fr-CH" sz="1000" dirty="0" smtClean="0">
                <a:solidFill>
                  <a:srgbClr val="697D91"/>
                </a:solidFill>
                <a:latin typeface="Lucida Sans" pitchFamily="34" charset="0"/>
              </a:rPr>
              <a:t> </a:t>
            </a:r>
            <a:r>
              <a:rPr lang="fr-CH" sz="1000" dirty="0" err="1" smtClean="0">
                <a:solidFill>
                  <a:srgbClr val="697D91"/>
                </a:solidFill>
                <a:latin typeface="Lucida Sans" pitchFamily="34" charset="0"/>
              </a:rPr>
              <a:t>Agrar</a:t>
            </a:r>
            <a:r>
              <a:rPr lang="fr-CH" sz="1000" dirty="0" smtClean="0">
                <a:solidFill>
                  <a:srgbClr val="697D91"/>
                </a:solidFill>
                <a:latin typeface="Lucida Sans" pitchFamily="34" charset="0"/>
              </a:rPr>
              <a:t>-, Forst- und </a:t>
            </a:r>
            <a:r>
              <a:rPr lang="fr-CH" sz="1000" dirty="0" err="1" smtClean="0">
                <a:solidFill>
                  <a:srgbClr val="697D91"/>
                </a:solidFill>
                <a:latin typeface="Lucida Sans" pitchFamily="34" charset="0"/>
              </a:rPr>
              <a:t>Lebensmittelwissenschaften</a:t>
            </a:r>
            <a:r>
              <a:rPr lang="fr-CH" sz="1000" dirty="0" smtClean="0">
                <a:solidFill>
                  <a:srgbClr val="697D91"/>
                </a:solidFill>
                <a:latin typeface="Lucida Sans" pitchFamily="34" charset="0"/>
              </a:rPr>
              <a:t> HAFL</a:t>
            </a:r>
            <a:endParaRPr lang="de-CH" sz="1000" dirty="0" smtClean="0">
              <a:solidFill>
                <a:srgbClr val="697D91"/>
              </a:solidFill>
              <a:latin typeface="Lucida Sans" pitchFamily="34" charset="0"/>
            </a:endParaRPr>
          </a:p>
        </p:txBody>
      </p:sp>
      <p:sp>
        <p:nvSpPr>
          <p:cNvPr id="14" name="Datumsplatzhalter 3"/>
          <p:cNvSpPr>
            <a:spLocks noGrp="1"/>
          </p:cNvSpPr>
          <p:nvPr>
            <p:ph type="dt" sz="half" idx="14"/>
          </p:nvPr>
        </p:nvSpPr>
        <p:spPr>
          <a:xfrm>
            <a:off x="7559678" y="6300808"/>
            <a:ext cx="1081088" cy="1793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rgbClr val="697D91"/>
                </a:solidFill>
                <a:latin typeface="Lucida Sans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ea typeface="MS PGothic" pitchFamily="34" charset="-128"/>
            </a:endParaRP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16" y="355929"/>
            <a:ext cx="661417" cy="96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35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Textfelder/Bilder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468009" y="360000"/>
            <a:ext cx="8171999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de-DE" dirty="0" smtClean="0"/>
              <a:t>Titel durch Klicken hinzufügen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sz="half" idx="13" hasCustomPrompt="1"/>
          </p:nvPr>
        </p:nvSpPr>
        <p:spPr>
          <a:xfrm>
            <a:off x="468000" y="2155050"/>
            <a:ext cx="2592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11" name="Inhaltsplatzhalter 3"/>
          <p:cNvSpPr>
            <a:spLocks noGrp="1"/>
          </p:cNvSpPr>
          <p:nvPr>
            <p:ph sz="half" idx="15" hasCustomPrompt="1"/>
          </p:nvPr>
        </p:nvSpPr>
        <p:spPr>
          <a:xfrm>
            <a:off x="3258000" y="2155050"/>
            <a:ext cx="2592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7" name="Inhaltsplatzhalter 3"/>
          <p:cNvSpPr>
            <a:spLocks noGrp="1"/>
          </p:cNvSpPr>
          <p:nvPr>
            <p:ph sz="half" idx="19" hasCustomPrompt="1"/>
          </p:nvPr>
        </p:nvSpPr>
        <p:spPr>
          <a:xfrm>
            <a:off x="6047998" y="2155050"/>
            <a:ext cx="2592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68000" y="1439357"/>
            <a:ext cx="2592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Untertitel durch Klicken hinzufügen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8" hasCustomPrompt="1"/>
          </p:nvPr>
        </p:nvSpPr>
        <p:spPr>
          <a:xfrm>
            <a:off x="3258000" y="1439357"/>
            <a:ext cx="2592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Untertitel durch Klicken hinzufügen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idx="20" hasCustomPrompt="1"/>
          </p:nvPr>
        </p:nvSpPr>
        <p:spPr>
          <a:xfrm>
            <a:off x="6047998" y="1439357"/>
            <a:ext cx="2592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Untertitel durch Klicken hinzufügen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89957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3547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10" y="1619270"/>
            <a:ext cx="6119813" cy="73025"/>
          </a:xfrm>
          <a:prstGeom prst="roundRect">
            <a:avLst/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455960"/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0" y="4500583"/>
            <a:ext cx="6119813" cy="71437"/>
          </a:xfrm>
          <a:prstGeom prst="roundRect">
            <a:avLst/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372976" y="6253843"/>
            <a:ext cx="6216953" cy="304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10" name="Bildplatzhalter 11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1692000"/>
            <a:ext cx="6120000" cy="28080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latin typeface="Lucida Sans"/>
                <a:cs typeface="Lucida Sans"/>
              </a:defRPr>
            </a:lvl1pPr>
          </a:lstStyle>
          <a:p>
            <a:pPr lvl="0"/>
            <a:r>
              <a:rPr lang="de-DE" noProof="0" dirty="0" smtClean="0"/>
              <a:t>Titelseite mit Bild </a:t>
            </a:r>
            <a:br>
              <a:rPr lang="de-DE" noProof="0" dirty="0" smtClean="0"/>
            </a:br>
            <a:r>
              <a:rPr lang="de-DE" noProof="0" dirty="0" smtClean="0"/>
              <a:t/>
            </a:r>
            <a:br>
              <a:rPr lang="de-DE" noProof="0" dirty="0" smtClean="0"/>
            </a:br>
            <a:r>
              <a:rPr lang="de-DE" noProof="0" dirty="0" smtClean="0"/>
              <a:t/>
            </a:r>
            <a:br>
              <a:rPr lang="de-DE" noProof="0" dirty="0" smtClean="0"/>
            </a:br>
            <a:r>
              <a:rPr lang="de-DE" noProof="0" dirty="0" err="1" smtClean="0"/>
              <a:t>Bild</a:t>
            </a:r>
            <a:r>
              <a:rPr lang="de-DE" noProof="0" dirty="0" smtClean="0"/>
              <a:t> durch Klicken auf Symbol hinzufügen</a:t>
            </a:r>
            <a:endParaRPr lang="de-DE" noProof="0" dirty="0"/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468000" y="4623461"/>
            <a:ext cx="8044216" cy="533105"/>
          </a:xfrm>
          <a:prstGeom prst="rect">
            <a:avLst/>
          </a:prstGeom>
        </p:spPr>
        <p:txBody>
          <a:bodyPr lIns="0"/>
          <a:lstStyle>
            <a:lvl1pPr algn="l">
              <a:defRPr sz="2600">
                <a:solidFill>
                  <a:srgbClr val="697D91"/>
                </a:solidFill>
                <a:latin typeface="Lucida Sans"/>
                <a:cs typeface="Lucida Sans Unicode"/>
              </a:defRPr>
            </a:lvl1pPr>
          </a:lstStyle>
          <a:p>
            <a:r>
              <a:rPr lang="fr-FR" dirty="0" err="1" smtClean="0"/>
              <a:t>Titel</a:t>
            </a:r>
            <a:endParaRPr lang="de-DE" dirty="0"/>
          </a:p>
        </p:txBody>
      </p:sp>
      <p:sp>
        <p:nvSpPr>
          <p:cNvPr id="12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468000" y="5156546"/>
            <a:ext cx="6784390" cy="80552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600">
                <a:solidFill>
                  <a:srgbClr val="697D91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 smtClean="0"/>
              <a:t>Untertitel</a:t>
            </a:r>
            <a:endParaRPr lang="de-DE" dirty="0"/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62010" y="6299494"/>
            <a:ext cx="6790384" cy="258474"/>
          </a:xfrm>
          <a:prstGeom prst="rect">
            <a:avLst/>
          </a:prstGeom>
        </p:spPr>
        <p:txBody>
          <a:bodyPr vert="horz" lIns="0" rIns="0"/>
          <a:lstStyle>
            <a:lvl1pPr marL="0" indent="0">
              <a:buClr>
                <a:srgbClr val="FAA500"/>
              </a:buClr>
              <a:buSzPct val="80000"/>
              <a:buFont typeface="Lucida Grande"/>
              <a:buNone/>
              <a:tabLst>
                <a:tab pos="2151063" algn="l"/>
              </a:tabLst>
              <a:defRPr sz="1000" baseline="0">
                <a:solidFill>
                  <a:srgbClr val="697D91"/>
                </a:solidFill>
                <a:latin typeface="Lucida Sans"/>
              </a:defRPr>
            </a:lvl1pPr>
            <a:lvl2pPr marL="177800" indent="-177800"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baseline="0">
                <a:solidFill>
                  <a:srgbClr val="697378"/>
                </a:solidFill>
                <a:latin typeface="Lucida Sans"/>
              </a:defRPr>
            </a:lvl2pPr>
            <a:lvl3pPr marL="177800" indent="-177800"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baseline="0">
                <a:solidFill>
                  <a:srgbClr val="697378"/>
                </a:solidFill>
                <a:latin typeface="Lucida Sans"/>
              </a:defRPr>
            </a:lvl3pPr>
            <a:lvl4pPr marL="177800" indent="-177800"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baseline="0">
                <a:solidFill>
                  <a:srgbClr val="697378"/>
                </a:solidFill>
                <a:latin typeface="Lucida Sans"/>
              </a:defRPr>
            </a:lvl4pPr>
            <a:lvl5pPr marL="177800" indent="-177800"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baseline="0">
                <a:solidFill>
                  <a:srgbClr val="697378"/>
                </a:solidFill>
                <a:latin typeface="Lucida Sans"/>
              </a:defRPr>
            </a:lvl5pPr>
          </a:lstStyle>
          <a:p>
            <a:r>
              <a:rPr lang="de-CH" dirty="0" smtClean="0">
                <a:latin typeface="Lucida Sans" pitchFamily="34" charset="0"/>
              </a:rPr>
              <a:t>Berner Fachhochschule | </a:t>
            </a:r>
            <a:r>
              <a:rPr lang="fr-CH" sz="1000" dirty="0" err="1" smtClean="0">
                <a:solidFill>
                  <a:srgbClr val="697D91"/>
                </a:solidFill>
                <a:latin typeface="Lucida Sans" pitchFamily="34" charset="0"/>
              </a:rPr>
              <a:t>Hochschule</a:t>
            </a:r>
            <a:r>
              <a:rPr lang="fr-CH" sz="1000" dirty="0" smtClean="0">
                <a:solidFill>
                  <a:srgbClr val="697D91"/>
                </a:solidFill>
                <a:latin typeface="Lucida Sans" pitchFamily="34" charset="0"/>
              </a:rPr>
              <a:t> </a:t>
            </a:r>
            <a:r>
              <a:rPr lang="fr-CH" sz="1000" dirty="0" err="1" smtClean="0">
                <a:solidFill>
                  <a:srgbClr val="697D91"/>
                </a:solidFill>
                <a:latin typeface="Lucida Sans" pitchFamily="34" charset="0"/>
              </a:rPr>
              <a:t>für</a:t>
            </a:r>
            <a:r>
              <a:rPr lang="fr-CH" sz="1000" dirty="0" smtClean="0">
                <a:solidFill>
                  <a:srgbClr val="697D91"/>
                </a:solidFill>
                <a:latin typeface="Lucida Sans" pitchFamily="34" charset="0"/>
              </a:rPr>
              <a:t> </a:t>
            </a:r>
            <a:r>
              <a:rPr lang="fr-CH" sz="1000" dirty="0" err="1" smtClean="0">
                <a:solidFill>
                  <a:srgbClr val="697D91"/>
                </a:solidFill>
                <a:latin typeface="Lucida Sans" pitchFamily="34" charset="0"/>
              </a:rPr>
              <a:t>Agrar</a:t>
            </a:r>
            <a:r>
              <a:rPr lang="fr-CH" sz="1000" dirty="0" smtClean="0">
                <a:solidFill>
                  <a:srgbClr val="697D91"/>
                </a:solidFill>
                <a:latin typeface="Lucida Sans" pitchFamily="34" charset="0"/>
              </a:rPr>
              <a:t>-, Forst- und </a:t>
            </a:r>
            <a:r>
              <a:rPr lang="fr-CH" sz="1000" dirty="0" err="1" smtClean="0">
                <a:solidFill>
                  <a:srgbClr val="697D91"/>
                </a:solidFill>
                <a:latin typeface="Lucida Sans" pitchFamily="34" charset="0"/>
              </a:rPr>
              <a:t>Lebensmittelwissenschaften</a:t>
            </a:r>
            <a:r>
              <a:rPr lang="fr-CH" sz="1000" dirty="0" smtClean="0">
                <a:solidFill>
                  <a:srgbClr val="697D91"/>
                </a:solidFill>
                <a:latin typeface="Lucida Sans" pitchFamily="34" charset="0"/>
              </a:rPr>
              <a:t> HAFL</a:t>
            </a:r>
            <a:endParaRPr lang="de-CH" sz="1000" dirty="0" smtClean="0">
              <a:solidFill>
                <a:srgbClr val="697D91"/>
              </a:solidFill>
              <a:latin typeface="Lucida Sans" pitchFamily="34" charset="0"/>
            </a:endParaRPr>
          </a:p>
        </p:txBody>
      </p:sp>
      <p:sp>
        <p:nvSpPr>
          <p:cNvPr id="14" name="Datumsplatzhalter 3"/>
          <p:cNvSpPr>
            <a:spLocks noGrp="1"/>
          </p:cNvSpPr>
          <p:nvPr>
            <p:ph type="dt" sz="half" idx="14"/>
          </p:nvPr>
        </p:nvSpPr>
        <p:spPr>
          <a:xfrm>
            <a:off x="7559678" y="6300808"/>
            <a:ext cx="1081088" cy="1793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rgbClr val="697D91"/>
                </a:solidFill>
                <a:latin typeface="Lucida Sans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ea typeface="MS PGothic" pitchFamily="34" charset="-128"/>
            </a:endParaRP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16" y="355929"/>
            <a:ext cx="661417" cy="96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28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10" y="1668463"/>
            <a:ext cx="7019925" cy="2881312"/>
          </a:xfrm>
          <a:prstGeom prst="roundRect">
            <a:avLst>
              <a:gd name="adj" fmla="val 1188"/>
            </a:avLst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0" y="1633558"/>
            <a:ext cx="7019925" cy="71437"/>
          </a:xfrm>
          <a:prstGeom prst="roundRect">
            <a:avLst/>
          </a:prstGeom>
          <a:solidFill>
            <a:srgbClr val="FAA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0" y="4513283"/>
            <a:ext cx="7019925" cy="71437"/>
          </a:xfrm>
          <a:prstGeom prst="roundRect">
            <a:avLst/>
          </a:prstGeom>
          <a:solidFill>
            <a:srgbClr val="FAA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1839828"/>
            <a:ext cx="6513884" cy="533105"/>
          </a:xfrm>
          <a:prstGeom prst="rect">
            <a:avLst/>
          </a:prstGeom>
        </p:spPr>
        <p:txBody>
          <a:bodyPr lIns="0" rIns="0"/>
          <a:lstStyle>
            <a:lvl1pPr algn="l">
              <a:defRPr sz="2600" baseline="0">
                <a:solidFill>
                  <a:schemeClr val="bg1"/>
                </a:solidFill>
                <a:latin typeface="Lucida Sans"/>
                <a:cs typeface="Lucida Sans Unicode"/>
              </a:defRPr>
            </a:lvl1pPr>
          </a:lstStyle>
          <a:p>
            <a:r>
              <a:rPr lang="de-DE" dirty="0" smtClean="0"/>
              <a:t>Titelseite ohne Bild</a:t>
            </a:r>
            <a:endParaRPr lang="de-DE" dirty="0"/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468000" y="2372913"/>
            <a:ext cx="6513884" cy="80552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600" spc="0">
                <a:solidFill>
                  <a:schemeClr val="bg1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 smtClean="0"/>
              <a:t>Untertitel</a:t>
            </a:r>
            <a:endParaRPr lang="de-DE" dirty="0"/>
          </a:p>
        </p:txBody>
      </p:sp>
      <p:sp>
        <p:nvSpPr>
          <p:cNvPr id="10" name="Datumsplatzhalter 3"/>
          <p:cNvSpPr>
            <a:spLocks noGrp="1"/>
          </p:cNvSpPr>
          <p:nvPr>
            <p:ph type="dt" sz="half" idx="14"/>
          </p:nvPr>
        </p:nvSpPr>
        <p:spPr>
          <a:xfrm>
            <a:off x="7559678" y="6300808"/>
            <a:ext cx="1081088" cy="1793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rgbClr val="697D91"/>
                </a:solidFill>
                <a:latin typeface="Lucida Sans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ea typeface="MS PGothic" pitchFamily="34" charset="-128"/>
            </a:endParaRPr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16" y="355929"/>
            <a:ext cx="661417" cy="966980"/>
          </a:xfrm>
          <a:prstGeom prst="rect">
            <a:avLst/>
          </a:prstGeom>
        </p:spPr>
      </p:pic>
      <p:sp>
        <p:nvSpPr>
          <p:cNvPr id="9" name="Textplatzhalter 15"/>
          <p:cNvSpPr txBox="1">
            <a:spLocks/>
          </p:cNvSpPr>
          <p:nvPr userDrawn="1"/>
        </p:nvSpPr>
        <p:spPr>
          <a:xfrm>
            <a:off x="462010" y="6299494"/>
            <a:ext cx="6790384" cy="258474"/>
          </a:xfrm>
          <a:prstGeom prst="rect">
            <a:avLst/>
          </a:prstGeom>
        </p:spPr>
        <p:txBody>
          <a:bodyPr vert="horz" lIns="0" rIns="0"/>
          <a:lstStyle>
            <a:lvl1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D91"/>
                </a:solidFill>
                <a:latin typeface="Lucida Sans"/>
                <a:ea typeface="MS PGothic" pitchFamily="34" charset="-128"/>
                <a:cs typeface="ＭＳ Ｐゴシック" charset="0"/>
              </a:defRPr>
            </a:lvl1pPr>
            <a:lvl2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378"/>
                </a:solidFill>
                <a:latin typeface="Lucida Sans"/>
                <a:ea typeface="MS PGothic" pitchFamily="34" charset="-128"/>
                <a:cs typeface="+mn-cs"/>
              </a:defRPr>
            </a:lvl2pPr>
            <a:lvl3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378"/>
                </a:solidFill>
                <a:latin typeface="Lucida Sans"/>
                <a:ea typeface="MS PGothic" pitchFamily="34" charset="-128"/>
                <a:cs typeface="+mn-cs"/>
              </a:defRPr>
            </a:lvl3pPr>
            <a:lvl4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378"/>
                </a:solidFill>
                <a:latin typeface="Lucida Sans"/>
                <a:ea typeface="MS PGothic" pitchFamily="34" charset="-128"/>
                <a:cs typeface="+mn-cs"/>
              </a:defRPr>
            </a:lvl4pPr>
            <a:lvl5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378"/>
                </a:solidFill>
                <a:latin typeface="Lucida Sans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Lucida Grande"/>
              <a:buNone/>
            </a:pPr>
            <a:r>
              <a:rPr lang="de-CH" dirty="0" smtClean="0">
                <a:latin typeface="Lucida Sans" pitchFamily="34" charset="0"/>
              </a:rPr>
              <a:t>Berner Fachhochschule | </a:t>
            </a:r>
            <a:r>
              <a:rPr lang="fr-CH" dirty="0" err="1" smtClean="0">
                <a:latin typeface="Lucida Sans" pitchFamily="34" charset="0"/>
              </a:rPr>
              <a:t>Hochschule</a:t>
            </a:r>
            <a:r>
              <a:rPr lang="fr-CH" dirty="0" smtClean="0">
                <a:latin typeface="Lucida Sans" pitchFamily="34" charset="0"/>
              </a:rPr>
              <a:t> </a:t>
            </a:r>
            <a:r>
              <a:rPr lang="fr-CH" dirty="0" err="1" smtClean="0">
                <a:latin typeface="Lucida Sans" pitchFamily="34" charset="0"/>
              </a:rPr>
              <a:t>für</a:t>
            </a:r>
            <a:r>
              <a:rPr lang="fr-CH" dirty="0" smtClean="0">
                <a:latin typeface="Lucida Sans" pitchFamily="34" charset="0"/>
              </a:rPr>
              <a:t> </a:t>
            </a:r>
            <a:r>
              <a:rPr lang="fr-CH" dirty="0" err="1" smtClean="0">
                <a:latin typeface="Lucida Sans" pitchFamily="34" charset="0"/>
              </a:rPr>
              <a:t>Agrar</a:t>
            </a:r>
            <a:r>
              <a:rPr lang="fr-CH" dirty="0" smtClean="0">
                <a:latin typeface="Lucida Sans" pitchFamily="34" charset="0"/>
              </a:rPr>
              <a:t>-, Forst- und </a:t>
            </a:r>
            <a:r>
              <a:rPr lang="fr-CH" dirty="0" err="1" smtClean="0">
                <a:latin typeface="Lucida Sans" pitchFamily="34" charset="0"/>
              </a:rPr>
              <a:t>Lebensmittelwissenschaften</a:t>
            </a:r>
            <a:r>
              <a:rPr lang="fr-CH" dirty="0" smtClean="0">
                <a:latin typeface="Lucida Sans" pitchFamily="34" charset="0"/>
              </a:rPr>
              <a:t> HAFL</a:t>
            </a:r>
            <a:endParaRPr lang="de-CH" dirty="0" smtClean="0"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86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seite 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0" y="1668463"/>
            <a:ext cx="7019925" cy="2881312"/>
          </a:xfrm>
          <a:prstGeom prst="roundRect">
            <a:avLst>
              <a:gd name="adj" fmla="val 1188"/>
            </a:avLst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697D9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0" y="1633558"/>
            <a:ext cx="7019925" cy="71437"/>
          </a:xfrm>
          <a:prstGeom prst="roundRect">
            <a:avLst/>
          </a:prstGeom>
          <a:solidFill>
            <a:srgbClr val="FAA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0" y="4513283"/>
            <a:ext cx="7019925" cy="71437"/>
          </a:xfrm>
          <a:prstGeom prst="roundRect">
            <a:avLst/>
          </a:prstGeom>
          <a:solidFill>
            <a:srgbClr val="FAA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15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1839828"/>
            <a:ext cx="6513884" cy="533105"/>
          </a:xfrm>
          <a:prstGeom prst="rect">
            <a:avLst/>
          </a:prstGeom>
        </p:spPr>
        <p:txBody>
          <a:bodyPr lIns="0" rIns="0"/>
          <a:lstStyle>
            <a:lvl1pPr algn="l">
              <a:defRPr sz="2600">
                <a:solidFill>
                  <a:schemeClr val="bg1"/>
                </a:solidFill>
                <a:latin typeface="Lucida Sans"/>
                <a:cs typeface="Lucida Sans Unicode"/>
              </a:defRPr>
            </a:lvl1pPr>
          </a:lstStyle>
          <a:p>
            <a:r>
              <a:rPr lang="de-DE" dirty="0" smtClean="0"/>
              <a:t>Kapiteltrennseite grau</a:t>
            </a:r>
            <a:endParaRPr lang="de-DE" dirty="0"/>
          </a:p>
        </p:txBody>
      </p:sp>
      <p:sp>
        <p:nvSpPr>
          <p:cNvPr id="16" name="Untertitel 2"/>
          <p:cNvSpPr>
            <a:spLocks noGrp="1"/>
          </p:cNvSpPr>
          <p:nvPr>
            <p:ph type="subTitle" idx="1"/>
          </p:nvPr>
        </p:nvSpPr>
        <p:spPr>
          <a:xfrm>
            <a:off x="468000" y="2372913"/>
            <a:ext cx="6513884" cy="80552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600" spc="0">
                <a:solidFill>
                  <a:schemeClr val="bg1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  <p:sp>
        <p:nvSpPr>
          <p:cNvPr id="8" name="Textplatzhalter 15"/>
          <p:cNvSpPr txBox="1">
            <a:spLocks/>
          </p:cNvSpPr>
          <p:nvPr userDrawn="1"/>
        </p:nvSpPr>
        <p:spPr>
          <a:xfrm>
            <a:off x="462010" y="6299494"/>
            <a:ext cx="6790384" cy="258474"/>
          </a:xfrm>
          <a:prstGeom prst="rect">
            <a:avLst/>
          </a:prstGeom>
        </p:spPr>
        <p:txBody>
          <a:bodyPr vert="horz" lIns="0" rIns="0"/>
          <a:lstStyle>
            <a:lvl1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D91"/>
                </a:solidFill>
                <a:latin typeface="Lucida Sans"/>
                <a:ea typeface="MS PGothic" pitchFamily="34" charset="-128"/>
                <a:cs typeface="ＭＳ Ｐゴシック" charset="0"/>
              </a:defRPr>
            </a:lvl1pPr>
            <a:lvl2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378"/>
                </a:solidFill>
                <a:latin typeface="Lucida Sans"/>
                <a:ea typeface="MS PGothic" pitchFamily="34" charset="-128"/>
                <a:cs typeface="+mn-cs"/>
              </a:defRPr>
            </a:lvl2pPr>
            <a:lvl3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378"/>
                </a:solidFill>
                <a:latin typeface="Lucida Sans"/>
                <a:ea typeface="MS PGothic" pitchFamily="34" charset="-128"/>
                <a:cs typeface="+mn-cs"/>
              </a:defRPr>
            </a:lvl3pPr>
            <a:lvl4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378"/>
                </a:solidFill>
                <a:latin typeface="Lucida Sans"/>
                <a:ea typeface="MS PGothic" pitchFamily="34" charset="-128"/>
                <a:cs typeface="+mn-cs"/>
              </a:defRPr>
            </a:lvl4pPr>
            <a:lvl5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378"/>
                </a:solidFill>
                <a:latin typeface="Lucida Sans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Lucida Grande"/>
              <a:buNone/>
            </a:pPr>
            <a:r>
              <a:rPr lang="de-CH" dirty="0" smtClean="0">
                <a:latin typeface="Lucida Sans" pitchFamily="34" charset="0"/>
              </a:rPr>
              <a:t>Berner Fachhochschule | </a:t>
            </a:r>
            <a:r>
              <a:rPr lang="fr-CH" dirty="0" err="1" smtClean="0">
                <a:latin typeface="Lucida Sans" pitchFamily="34" charset="0"/>
              </a:rPr>
              <a:t>Hochschule</a:t>
            </a:r>
            <a:r>
              <a:rPr lang="fr-CH" dirty="0" smtClean="0">
                <a:latin typeface="Lucida Sans" pitchFamily="34" charset="0"/>
              </a:rPr>
              <a:t> </a:t>
            </a:r>
            <a:r>
              <a:rPr lang="fr-CH" dirty="0" err="1" smtClean="0">
                <a:latin typeface="Lucida Sans" pitchFamily="34" charset="0"/>
              </a:rPr>
              <a:t>für</a:t>
            </a:r>
            <a:r>
              <a:rPr lang="fr-CH" dirty="0" smtClean="0">
                <a:latin typeface="Lucida Sans" pitchFamily="34" charset="0"/>
              </a:rPr>
              <a:t> </a:t>
            </a:r>
            <a:r>
              <a:rPr lang="fr-CH" dirty="0" err="1" smtClean="0">
                <a:latin typeface="Lucida Sans" pitchFamily="34" charset="0"/>
              </a:rPr>
              <a:t>Agrar</a:t>
            </a:r>
            <a:r>
              <a:rPr lang="fr-CH" dirty="0" smtClean="0">
                <a:latin typeface="Lucida Sans" pitchFamily="34" charset="0"/>
              </a:rPr>
              <a:t>-, Forst- und </a:t>
            </a:r>
            <a:r>
              <a:rPr lang="fr-CH" dirty="0" err="1" smtClean="0">
                <a:latin typeface="Lucida Sans" pitchFamily="34" charset="0"/>
              </a:rPr>
              <a:t>Lebensmittelwissenschaften</a:t>
            </a:r>
            <a:r>
              <a:rPr lang="fr-CH" dirty="0" smtClean="0">
                <a:latin typeface="Lucida Sans" pitchFamily="34" charset="0"/>
              </a:rPr>
              <a:t> HAFL</a:t>
            </a:r>
            <a:endParaRPr lang="de-CH" dirty="0" smtClean="0"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408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seit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0" y="1668463"/>
            <a:ext cx="7019925" cy="2881312"/>
          </a:xfrm>
          <a:prstGeom prst="roundRect">
            <a:avLst>
              <a:gd name="adj" fmla="val 1188"/>
            </a:avLst>
          </a:prstGeom>
          <a:solidFill>
            <a:srgbClr val="FAA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FAA500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0" y="1633558"/>
            <a:ext cx="7019925" cy="71437"/>
          </a:xfrm>
          <a:prstGeom prst="roundRect">
            <a:avLst/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0" y="4513283"/>
            <a:ext cx="7019925" cy="71437"/>
          </a:xfrm>
          <a:prstGeom prst="roundRect">
            <a:avLst/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1839828"/>
            <a:ext cx="6513884" cy="533105"/>
          </a:xfrm>
          <a:prstGeom prst="rect">
            <a:avLst/>
          </a:prstGeom>
        </p:spPr>
        <p:txBody>
          <a:bodyPr lIns="0" rIns="0"/>
          <a:lstStyle>
            <a:lvl1pPr algn="l">
              <a:defRPr sz="2600">
                <a:solidFill>
                  <a:schemeClr val="bg1"/>
                </a:solidFill>
                <a:latin typeface="Lucida Sans"/>
                <a:cs typeface="Lucida Sans Unicode"/>
              </a:defRPr>
            </a:lvl1pPr>
          </a:lstStyle>
          <a:p>
            <a:r>
              <a:rPr lang="de-DE" dirty="0" smtClean="0"/>
              <a:t>Kapiteltrennseite orange</a:t>
            </a:r>
            <a:endParaRPr lang="de-DE" dirty="0"/>
          </a:p>
        </p:txBody>
      </p:sp>
      <p:sp>
        <p:nvSpPr>
          <p:cNvPr id="8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468000" y="2372913"/>
            <a:ext cx="6513884" cy="80552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600" spc="0">
                <a:solidFill>
                  <a:schemeClr val="bg1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 smtClean="0"/>
              <a:t>Untertitel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  <p:sp>
        <p:nvSpPr>
          <p:cNvPr id="9" name="Textplatzhalter 15"/>
          <p:cNvSpPr txBox="1">
            <a:spLocks/>
          </p:cNvSpPr>
          <p:nvPr userDrawn="1"/>
        </p:nvSpPr>
        <p:spPr>
          <a:xfrm>
            <a:off x="462010" y="6299494"/>
            <a:ext cx="6790384" cy="258474"/>
          </a:xfrm>
          <a:prstGeom prst="rect">
            <a:avLst/>
          </a:prstGeom>
        </p:spPr>
        <p:txBody>
          <a:bodyPr vert="horz" lIns="0" rIns="0"/>
          <a:lstStyle>
            <a:lvl1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D91"/>
                </a:solidFill>
                <a:latin typeface="Lucida Sans"/>
                <a:ea typeface="MS PGothic" pitchFamily="34" charset="-128"/>
                <a:cs typeface="ＭＳ Ｐゴシック" charset="0"/>
              </a:defRPr>
            </a:lvl1pPr>
            <a:lvl2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378"/>
                </a:solidFill>
                <a:latin typeface="Lucida Sans"/>
                <a:ea typeface="MS PGothic" pitchFamily="34" charset="-128"/>
                <a:cs typeface="+mn-cs"/>
              </a:defRPr>
            </a:lvl2pPr>
            <a:lvl3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378"/>
                </a:solidFill>
                <a:latin typeface="Lucida Sans"/>
                <a:ea typeface="MS PGothic" pitchFamily="34" charset="-128"/>
                <a:cs typeface="+mn-cs"/>
              </a:defRPr>
            </a:lvl3pPr>
            <a:lvl4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378"/>
                </a:solidFill>
                <a:latin typeface="Lucida Sans"/>
                <a:ea typeface="MS PGothic" pitchFamily="34" charset="-128"/>
                <a:cs typeface="+mn-cs"/>
              </a:defRPr>
            </a:lvl4pPr>
            <a:lvl5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378"/>
                </a:solidFill>
                <a:latin typeface="Lucida Sans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Lucida Grande"/>
              <a:buNone/>
            </a:pPr>
            <a:r>
              <a:rPr lang="de-CH" dirty="0" smtClean="0">
                <a:latin typeface="Lucida Sans" pitchFamily="34" charset="0"/>
              </a:rPr>
              <a:t>Berner Fachhochschule | </a:t>
            </a:r>
            <a:r>
              <a:rPr lang="fr-CH" dirty="0" err="1" smtClean="0">
                <a:latin typeface="Lucida Sans" pitchFamily="34" charset="0"/>
              </a:rPr>
              <a:t>Hochschule</a:t>
            </a:r>
            <a:r>
              <a:rPr lang="fr-CH" dirty="0" smtClean="0">
                <a:latin typeface="Lucida Sans" pitchFamily="34" charset="0"/>
              </a:rPr>
              <a:t> </a:t>
            </a:r>
            <a:r>
              <a:rPr lang="fr-CH" dirty="0" err="1" smtClean="0">
                <a:latin typeface="Lucida Sans" pitchFamily="34" charset="0"/>
              </a:rPr>
              <a:t>für</a:t>
            </a:r>
            <a:r>
              <a:rPr lang="fr-CH" dirty="0" smtClean="0">
                <a:latin typeface="Lucida Sans" pitchFamily="34" charset="0"/>
              </a:rPr>
              <a:t> </a:t>
            </a:r>
            <a:r>
              <a:rPr lang="fr-CH" dirty="0" err="1" smtClean="0">
                <a:latin typeface="Lucida Sans" pitchFamily="34" charset="0"/>
              </a:rPr>
              <a:t>Agrar</a:t>
            </a:r>
            <a:r>
              <a:rPr lang="fr-CH" dirty="0" smtClean="0">
                <a:latin typeface="Lucida Sans" pitchFamily="34" charset="0"/>
              </a:rPr>
              <a:t>-, Forst- und </a:t>
            </a:r>
            <a:r>
              <a:rPr lang="fr-CH" dirty="0" err="1" smtClean="0">
                <a:latin typeface="Lucida Sans" pitchFamily="34" charset="0"/>
              </a:rPr>
              <a:t>Lebensmittelwissenschaften</a:t>
            </a:r>
            <a:r>
              <a:rPr lang="fr-CH" dirty="0" smtClean="0">
                <a:latin typeface="Lucida Sans" pitchFamily="34" charset="0"/>
              </a:rPr>
              <a:t> HAFL</a:t>
            </a:r>
            <a:endParaRPr lang="de-CH" dirty="0" smtClean="0"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715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8000" y="1439999"/>
            <a:ext cx="8100000" cy="468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42950" indent="-28575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8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360000"/>
            <a:ext cx="8100000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de-DE" dirty="0" smtClean="0"/>
              <a:t>Titel durch Klicken hinzufügen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 rIns="0"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505124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/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360000"/>
            <a:ext cx="8100000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de-DE" dirty="0" smtClean="0"/>
              <a:t>Titel durch Klicken hinzufügen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 rIns="0"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57075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Bild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360000"/>
            <a:ext cx="8100000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de-DE" dirty="0" smtClean="0"/>
              <a:t>Titel durch Klicken hinzufügen</a:t>
            </a:r>
            <a:endParaRPr lang="de-DE" dirty="0"/>
          </a:p>
        </p:txBody>
      </p:sp>
      <p:sp>
        <p:nvSpPr>
          <p:cNvPr id="15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68000" y="1440000"/>
            <a:ext cx="8100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8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Untertitel durch Klicken hinzufügen 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sz="half" idx="13" hasCustomPrompt="1"/>
          </p:nvPr>
        </p:nvSpPr>
        <p:spPr>
          <a:xfrm>
            <a:off x="468000" y="2160000"/>
            <a:ext cx="8100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54750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Textfelder/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468009" y="360000"/>
            <a:ext cx="8171999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de-DE" dirty="0" smtClean="0"/>
              <a:t>Titel durch Klicken hinzufügen</a:t>
            </a:r>
            <a:endParaRPr lang="de-DE" dirty="0"/>
          </a:p>
        </p:txBody>
      </p:sp>
      <p:sp>
        <p:nvSpPr>
          <p:cNvPr id="15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68000" y="5399250"/>
            <a:ext cx="3960000" cy="72058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 i="0" baseline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err="1" smtClean="0"/>
              <a:t>Wählen</a:t>
            </a:r>
            <a:r>
              <a:rPr lang="fr-FR" dirty="0" smtClean="0"/>
              <a:t> </a:t>
            </a:r>
            <a:r>
              <a:rPr lang="fr-FR" dirty="0" err="1" smtClean="0"/>
              <a:t>Sie</a:t>
            </a:r>
            <a:r>
              <a:rPr lang="fr-FR" dirty="0" smtClean="0"/>
              <a:t> den </a:t>
            </a:r>
            <a:r>
              <a:rPr lang="fr-FR" dirty="0" err="1" smtClean="0"/>
              <a:t>Stil</a:t>
            </a:r>
            <a:r>
              <a:rPr lang="fr-FR" dirty="0" smtClean="0"/>
              <a:t> der </a:t>
            </a:r>
            <a:r>
              <a:rPr lang="fr-FR" dirty="0" err="1" smtClean="0"/>
              <a:t>Präsentation</a:t>
            </a:r>
            <a:endParaRPr lang="fr-FR" dirty="0" smtClean="0"/>
          </a:p>
        </p:txBody>
      </p:sp>
      <p:sp>
        <p:nvSpPr>
          <p:cNvPr id="14" name="Textplatzhalter 2"/>
          <p:cNvSpPr>
            <a:spLocks noGrp="1"/>
          </p:cNvSpPr>
          <p:nvPr>
            <p:ph type="body" idx="18" hasCustomPrompt="1"/>
          </p:nvPr>
        </p:nvSpPr>
        <p:spPr>
          <a:xfrm>
            <a:off x="4589229" y="5399250"/>
            <a:ext cx="4050775" cy="72058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 i="0" baseline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err="1" smtClean="0"/>
              <a:t>Wählen</a:t>
            </a:r>
            <a:r>
              <a:rPr lang="fr-FR" dirty="0" smtClean="0"/>
              <a:t> </a:t>
            </a:r>
            <a:r>
              <a:rPr lang="fr-FR" dirty="0" err="1" smtClean="0"/>
              <a:t>Sie</a:t>
            </a:r>
            <a:r>
              <a:rPr lang="fr-FR" dirty="0" smtClean="0"/>
              <a:t> den </a:t>
            </a:r>
            <a:r>
              <a:rPr lang="fr-FR" dirty="0" err="1" smtClean="0"/>
              <a:t>Stil</a:t>
            </a:r>
            <a:r>
              <a:rPr lang="fr-FR" dirty="0" smtClean="0"/>
              <a:t> der </a:t>
            </a:r>
            <a:r>
              <a:rPr lang="fr-FR" dirty="0" err="1" smtClean="0"/>
              <a:t>Präsentation</a:t>
            </a:r>
            <a:endParaRPr lang="fr-FR" dirty="0" smtClean="0"/>
          </a:p>
        </p:txBody>
      </p:sp>
      <p:sp>
        <p:nvSpPr>
          <p:cNvPr id="9" name="Inhaltsplatzhalter 2"/>
          <p:cNvSpPr>
            <a:spLocks noGrp="1"/>
          </p:cNvSpPr>
          <p:nvPr>
            <p:ph sz="half" idx="13" hasCustomPrompt="1"/>
          </p:nvPr>
        </p:nvSpPr>
        <p:spPr>
          <a:xfrm>
            <a:off x="468000" y="1439230"/>
            <a:ext cx="3960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11" name="Inhaltsplatzhalter 3"/>
          <p:cNvSpPr>
            <a:spLocks noGrp="1"/>
          </p:cNvSpPr>
          <p:nvPr>
            <p:ph sz="half" idx="15" hasCustomPrompt="1"/>
          </p:nvPr>
        </p:nvSpPr>
        <p:spPr>
          <a:xfrm>
            <a:off x="4590000" y="1439230"/>
            <a:ext cx="4050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81554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10" y="1668463"/>
            <a:ext cx="7019925" cy="2881312"/>
          </a:xfrm>
          <a:prstGeom prst="roundRect">
            <a:avLst>
              <a:gd name="adj" fmla="val 1188"/>
            </a:avLst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0" y="1633558"/>
            <a:ext cx="7019925" cy="71437"/>
          </a:xfrm>
          <a:prstGeom prst="roundRect">
            <a:avLst/>
          </a:prstGeom>
          <a:solidFill>
            <a:srgbClr val="FAA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0" y="4513283"/>
            <a:ext cx="7019925" cy="71437"/>
          </a:xfrm>
          <a:prstGeom prst="roundRect">
            <a:avLst/>
          </a:prstGeom>
          <a:solidFill>
            <a:srgbClr val="FAA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1839828"/>
            <a:ext cx="6513884" cy="533105"/>
          </a:xfrm>
          <a:prstGeom prst="rect">
            <a:avLst/>
          </a:prstGeom>
        </p:spPr>
        <p:txBody>
          <a:bodyPr lIns="0" rIns="0"/>
          <a:lstStyle>
            <a:lvl1pPr algn="l">
              <a:defRPr sz="2600" baseline="0">
                <a:solidFill>
                  <a:schemeClr val="bg1"/>
                </a:solidFill>
                <a:latin typeface="Lucida Sans"/>
                <a:cs typeface="Lucida Sans Unicode"/>
              </a:defRPr>
            </a:lvl1pPr>
          </a:lstStyle>
          <a:p>
            <a:r>
              <a:rPr lang="de-DE" dirty="0" smtClean="0"/>
              <a:t>Titelseite ohne Bild</a:t>
            </a:r>
            <a:endParaRPr lang="de-DE" dirty="0"/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468000" y="2372913"/>
            <a:ext cx="6513884" cy="80552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600" spc="0">
                <a:solidFill>
                  <a:schemeClr val="bg1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 smtClean="0"/>
              <a:t>Untertitel</a:t>
            </a:r>
            <a:endParaRPr lang="de-DE" dirty="0"/>
          </a:p>
        </p:txBody>
      </p:sp>
      <p:sp>
        <p:nvSpPr>
          <p:cNvPr id="10" name="Datumsplatzhalter 3"/>
          <p:cNvSpPr>
            <a:spLocks noGrp="1"/>
          </p:cNvSpPr>
          <p:nvPr>
            <p:ph type="dt" sz="half" idx="14"/>
          </p:nvPr>
        </p:nvSpPr>
        <p:spPr>
          <a:xfrm>
            <a:off x="7559678" y="6300808"/>
            <a:ext cx="1081088" cy="1793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rgbClr val="697D91"/>
                </a:solidFill>
                <a:latin typeface="Lucida Sans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ea typeface="MS PGothic" pitchFamily="34" charset="-128"/>
            </a:endParaRPr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16" y="355929"/>
            <a:ext cx="661417" cy="96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864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Textfelder/Bilder mit Untertitel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360000"/>
            <a:ext cx="8172000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 b="0" i="0" baseline="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de-DE" dirty="0" smtClean="0"/>
              <a:t>Titel durch Klicken hinzufügen</a:t>
            </a:r>
            <a:endParaRPr lang="de-DE" dirty="0"/>
          </a:p>
        </p:txBody>
      </p:sp>
      <p:sp>
        <p:nvSpPr>
          <p:cNvPr id="15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68000" y="1440000"/>
            <a:ext cx="3960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800" b="0" i="0" baseline="0">
                <a:solidFill>
                  <a:srgbClr val="697D9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Untertitel durch Klicken hinzufügen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sz="half" idx="13" hasCustomPrompt="1"/>
          </p:nvPr>
        </p:nvSpPr>
        <p:spPr>
          <a:xfrm>
            <a:off x="468000" y="2160000"/>
            <a:ext cx="3960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idx="14" hasCustomPrompt="1"/>
          </p:nvPr>
        </p:nvSpPr>
        <p:spPr>
          <a:xfrm>
            <a:off x="4590000" y="1440000"/>
            <a:ext cx="4050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8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Untertitel durch Klicken hinzufügen</a:t>
            </a:r>
          </a:p>
        </p:txBody>
      </p:sp>
      <p:sp>
        <p:nvSpPr>
          <p:cNvPr id="18" name="Inhaltsplatzhalter 3"/>
          <p:cNvSpPr>
            <a:spLocks noGrp="1"/>
          </p:cNvSpPr>
          <p:nvPr>
            <p:ph sz="half" idx="15" hasCustomPrompt="1"/>
          </p:nvPr>
        </p:nvSpPr>
        <p:spPr>
          <a:xfrm>
            <a:off x="4590000" y="2160000"/>
            <a:ext cx="4050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73838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Textfelder/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468009" y="360000"/>
            <a:ext cx="8171999" cy="540000"/>
          </a:xfrm>
          <a:prstGeom prst="rect">
            <a:avLst/>
          </a:prstGeom>
        </p:spPr>
        <p:txBody>
          <a:bodyPr lIns="0"/>
          <a:lstStyle>
            <a:lvl1pPr algn="l">
              <a:defRPr sz="26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de-DE" dirty="0" smtClean="0"/>
              <a:t>Titel durch Klicken hinzufügen</a:t>
            </a:r>
            <a:endParaRPr lang="de-DE" dirty="0"/>
          </a:p>
        </p:txBody>
      </p:sp>
      <p:sp>
        <p:nvSpPr>
          <p:cNvPr id="15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68000" y="5399250"/>
            <a:ext cx="25920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err="1" smtClean="0"/>
              <a:t>Wählen</a:t>
            </a:r>
            <a:r>
              <a:rPr lang="fr-FR" dirty="0" smtClean="0"/>
              <a:t> </a:t>
            </a:r>
            <a:r>
              <a:rPr lang="fr-FR" dirty="0" err="1" smtClean="0"/>
              <a:t>Sie</a:t>
            </a:r>
            <a:r>
              <a:rPr lang="fr-FR" dirty="0" smtClean="0"/>
              <a:t> den </a:t>
            </a:r>
            <a:r>
              <a:rPr lang="fr-FR" dirty="0" err="1" smtClean="0"/>
              <a:t>Stil</a:t>
            </a:r>
            <a:r>
              <a:rPr lang="fr-FR" dirty="0" smtClean="0"/>
              <a:t> der </a:t>
            </a:r>
            <a:r>
              <a:rPr lang="fr-FR" dirty="0" err="1" smtClean="0"/>
              <a:t>Präsentation</a:t>
            </a:r>
            <a:endParaRPr lang="fr-FR" dirty="0" smtClean="0"/>
          </a:p>
        </p:txBody>
      </p:sp>
      <p:sp>
        <p:nvSpPr>
          <p:cNvPr id="14" name="Textplatzhalter 2"/>
          <p:cNvSpPr>
            <a:spLocks noGrp="1"/>
          </p:cNvSpPr>
          <p:nvPr>
            <p:ph type="body" idx="18" hasCustomPrompt="1"/>
          </p:nvPr>
        </p:nvSpPr>
        <p:spPr>
          <a:xfrm>
            <a:off x="3258000" y="5399250"/>
            <a:ext cx="25920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err="1" smtClean="0"/>
              <a:t>Wählen</a:t>
            </a:r>
            <a:r>
              <a:rPr lang="fr-FR" dirty="0" smtClean="0"/>
              <a:t> </a:t>
            </a:r>
            <a:r>
              <a:rPr lang="fr-FR" dirty="0" err="1" smtClean="0"/>
              <a:t>Sie</a:t>
            </a:r>
            <a:r>
              <a:rPr lang="fr-FR" dirty="0" smtClean="0"/>
              <a:t> den </a:t>
            </a:r>
            <a:r>
              <a:rPr lang="fr-FR" dirty="0" err="1" smtClean="0"/>
              <a:t>Stil</a:t>
            </a:r>
            <a:r>
              <a:rPr lang="fr-FR" dirty="0" smtClean="0"/>
              <a:t> der </a:t>
            </a:r>
            <a:r>
              <a:rPr lang="fr-FR" dirty="0" err="1" smtClean="0"/>
              <a:t>Präsentation</a:t>
            </a:r>
            <a:endParaRPr lang="fr-FR" dirty="0" smtClean="0"/>
          </a:p>
        </p:txBody>
      </p:sp>
      <p:sp>
        <p:nvSpPr>
          <p:cNvPr id="9" name="Inhaltsplatzhalter 2"/>
          <p:cNvSpPr>
            <a:spLocks noGrp="1"/>
          </p:cNvSpPr>
          <p:nvPr>
            <p:ph sz="half" idx="13" hasCustomPrompt="1"/>
          </p:nvPr>
        </p:nvSpPr>
        <p:spPr>
          <a:xfrm>
            <a:off x="468000" y="1439230"/>
            <a:ext cx="2592000" cy="3960000"/>
          </a:xfrm>
          <a:prstGeom prst="rect">
            <a:avLst/>
          </a:prstGeom>
        </p:spPr>
        <p:txBody>
          <a:bodyPr l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11" name="Inhaltsplatzhalter 3"/>
          <p:cNvSpPr>
            <a:spLocks noGrp="1"/>
          </p:cNvSpPr>
          <p:nvPr>
            <p:ph sz="half" idx="15" hasCustomPrompt="1"/>
          </p:nvPr>
        </p:nvSpPr>
        <p:spPr>
          <a:xfrm>
            <a:off x="3258000" y="1439230"/>
            <a:ext cx="2592000" cy="3960000"/>
          </a:xfrm>
          <a:prstGeom prst="rect">
            <a:avLst/>
          </a:prstGeom>
        </p:spPr>
        <p:txBody>
          <a:bodyPr l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7" name="Inhaltsplatzhalter 3"/>
          <p:cNvSpPr>
            <a:spLocks noGrp="1"/>
          </p:cNvSpPr>
          <p:nvPr>
            <p:ph sz="half" idx="19" hasCustomPrompt="1"/>
          </p:nvPr>
        </p:nvSpPr>
        <p:spPr>
          <a:xfrm>
            <a:off x="6047998" y="1439230"/>
            <a:ext cx="2592000" cy="3960000"/>
          </a:xfrm>
          <a:prstGeom prst="rect">
            <a:avLst/>
          </a:prstGeom>
        </p:spPr>
        <p:txBody>
          <a:bodyPr l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20" hasCustomPrompt="1"/>
          </p:nvPr>
        </p:nvSpPr>
        <p:spPr>
          <a:xfrm>
            <a:off x="6047998" y="5399250"/>
            <a:ext cx="25920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err="1" smtClean="0"/>
              <a:t>Wählen</a:t>
            </a:r>
            <a:r>
              <a:rPr lang="fr-FR" dirty="0" smtClean="0"/>
              <a:t> </a:t>
            </a:r>
            <a:r>
              <a:rPr lang="fr-FR" dirty="0" err="1" smtClean="0"/>
              <a:t>Sie</a:t>
            </a:r>
            <a:r>
              <a:rPr lang="fr-FR" dirty="0" smtClean="0"/>
              <a:t> den </a:t>
            </a:r>
            <a:r>
              <a:rPr lang="fr-FR" dirty="0" err="1" smtClean="0"/>
              <a:t>Stil</a:t>
            </a:r>
            <a:r>
              <a:rPr lang="fr-FR" dirty="0" smtClean="0"/>
              <a:t> der </a:t>
            </a:r>
            <a:r>
              <a:rPr lang="fr-FR" dirty="0" err="1" smtClean="0"/>
              <a:t>Präsentation</a:t>
            </a:r>
            <a:endParaRPr lang="fr-FR" dirty="0" smtClean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21"/>
          </p:nvPr>
        </p:nvSpPr>
        <p:spPr>
          <a:xfrm>
            <a:off x="6758026" y="6242031"/>
            <a:ext cx="21336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33765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Textfelder/Bilder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468009" y="360000"/>
            <a:ext cx="8171999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de-DE" dirty="0" smtClean="0"/>
              <a:t>Titel durch Klicken hinzufügen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sz="half" idx="13" hasCustomPrompt="1"/>
          </p:nvPr>
        </p:nvSpPr>
        <p:spPr>
          <a:xfrm>
            <a:off x="468000" y="2155050"/>
            <a:ext cx="2592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11" name="Inhaltsplatzhalter 3"/>
          <p:cNvSpPr>
            <a:spLocks noGrp="1"/>
          </p:cNvSpPr>
          <p:nvPr>
            <p:ph sz="half" idx="15" hasCustomPrompt="1"/>
          </p:nvPr>
        </p:nvSpPr>
        <p:spPr>
          <a:xfrm>
            <a:off x="3258000" y="2155050"/>
            <a:ext cx="2592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7" name="Inhaltsplatzhalter 3"/>
          <p:cNvSpPr>
            <a:spLocks noGrp="1"/>
          </p:cNvSpPr>
          <p:nvPr>
            <p:ph sz="half" idx="19" hasCustomPrompt="1"/>
          </p:nvPr>
        </p:nvSpPr>
        <p:spPr>
          <a:xfrm>
            <a:off x="6047998" y="2155050"/>
            <a:ext cx="2592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68000" y="1439357"/>
            <a:ext cx="2592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Untertitel durch Klicken hinzufügen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8" hasCustomPrompt="1"/>
          </p:nvPr>
        </p:nvSpPr>
        <p:spPr>
          <a:xfrm>
            <a:off x="3258000" y="1439357"/>
            <a:ext cx="2592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Untertitel durch Klicken hinzufügen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idx="20" hasCustomPrompt="1"/>
          </p:nvPr>
        </p:nvSpPr>
        <p:spPr>
          <a:xfrm>
            <a:off x="6047998" y="1439357"/>
            <a:ext cx="2592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Untertitel durch Klicken hinzufügen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17266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92690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23185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935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seite 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0" y="1668463"/>
            <a:ext cx="7019925" cy="2881312"/>
          </a:xfrm>
          <a:prstGeom prst="roundRect">
            <a:avLst>
              <a:gd name="adj" fmla="val 1188"/>
            </a:avLst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697D9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0" y="1633558"/>
            <a:ext cx="7019925" cy="71437"/>
          </a:xfrm>
          <a:prstGeom prst="roundRect">
            <a:avLst/>
          </a:prstGeom>
          <a:solidFill>
            <a:srgbClr val="FAA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0" y="4513283"/>
            <a:ext cx="7019925" cy="71437"/>
          </a:xfrm>
          <a:prstGeom prst="roundRect">
            <a:avLst/>
          </a:prstGeom>
          <a:solidFill>
            <a:srgbClr val="FAA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15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1839828"/>
            <a:ext cx="6513884" cy="533105"/>
          </a:xfrm>
          <a:prstGeom prst="rect">
            <a:avLst/>
          </a:prstGeom>
        </p:spPr>
        <p:txBody>
          <a:bodyPr lIns="0" rIns="0"/>
          <a:lstStyle>
            <a:lvl1pPr algn="l">
              <a:defRPr sz="2600">
                <a:solidFill>
                  <a:schemeClr val="bg1"/>
                </a:solidFill>
                <a:latin typeface="Lucida Sans"/>
                <a:cs typeface="Lucida Sans Unicode"/>
              </a:defRPr>
            </a:lvl1pPr>
          </a:lstStyle>
          <a:p>
            <a:r>
              <a:rPr lang="en-GB" noProof="0" smtClean="0"/>
              <a:t>Chapter divider grey</a:t>
            </a:r>
            <a:endParaRPr lang="en-GB" noProof="0"/>
          </a:p>
        </p:txBody>
      </p:sp>
      <p:sp>
        <p:nvSpPr>
          <p:cNvPr id="16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468000" y="2372913"/>
            <a:ext cx="6513884" cy="80552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600" spc="0">
                <a:solidFill>
                  <a:schemeClr val="bg1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smtClean="0"/>
              <a:t>Click to add subtitle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53814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trennseite 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11"/>
          <p:cNvSpPr>
            <a:spLocks noGrp="1"/>
          </p:cNvSpPr>
          <p:nvPr>
            <p:ph type="pic" sz="quarter" idx="11" hasCustomPrompt="1"/>
          </p:nvPr>
        </p:nvSpPr>
        <p:spPr>
          <a:xfrm>
            <a:off x="9" y="1692019"/>
            <a:ext cx="7019925" cy="2856981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pPr lvl="0"/>
            <a:r>
              <a:rPr lang="en-GB" noProof="0" dirty="0" smtClean="0"/>
              <a:t>Title with picture</a:t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endParaRPr lang="en-GB" noProof="0" dirty="0" smtClean="0"/>
          </a:p>
          <a:p>
            <a:pPr lvl="0"/>
            <a:r>
              <a:rPr lang="en-GB" noProof="0" dirty="0" smtClean="0"/>
              <a:t>Click to add picture</a:t>
            </a:r>
            <a:endParaRPr lang="en-GB" noProof="0" dirty="0"/>
          </a:p>
        </p:txBody>
      </p:sp>
      <p:sp>
        <p:nvSpPr>
          <p:cNvPr id="5" name="Abgerundetes Rechteck 4"/>
          <p:cNvSpPr/>
          <p:nvPr/>
        </p:nvSpPr>
        <p:spPr>
          <a:xfrm>
            <a:off x="10" y="1633558"/>
            <a:ext cx="7019925" cy="71437"/>
          </a:xfrm>
          <a:prstGeom prst="roundRect">
            <a:avLst/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697D91"/>
              </a:solidFill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0" y="4513283"/>
            <a:ext cx="7019925" cy="71437"/>
          </a:xfrm>
          <a:prstGeom prst="roundRect">
            <a:avLst/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697D91"/>
              </a:solidFill>
            </a:endParaRPr>
          </a:p>
        </p:txBody>
      </p:sp>
      <p:sp>
        <p:nvSpPr>
          <p:cNvPr id="15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4636804"/>
            <a:ext cx="6513884" cy="533105"/>
          </a:xfrm>
          <a:prstGeom prst="rect">
            <a:avLst/>
          </a:prstGeom>
        </p:spPr>
        <p:txBody>
          <a:bodyPr lIns="0" rIns="0"/>
          <a:lstStyle>
            <a:lvl1pPr algn="l">
              <a:defRPr sz="2600">
                <a:solidFill>
                  <a:srgbClr val="697D91"/>
                </a:solidFill>
                <a:latin typeface="Lucida Sans"/>
                <a:cs typeface="Lucida Sans Unicode"/>
              </a:defRPr>
            </a:lvl1pPr>
          </a:lstStyle>
          <a:p>
            <a:r>
              <a:rPr lang="en-GB" noProof="0" dirty="0" smtClean="0"/>
              <a:t>Chapter divider grey</a:t>
            </a:r>
            <a:endParaRPr lang="en-GB" noProof="0" dirty="0"/>
          </a:p>
        </p:txBody>
      </p:sp>
      <p:sp>
        <p:nvSpPr>
          <p:cNvPr id="16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468000" y="5169889"/>
            <a:ext cx="6513884" cy="80552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600" spc="0">
                <a:solidFill>
                  <a:srgbClr val="697D91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smtClean="0"/>
              <a:t>Click to add subtitle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697D91"/>
                </a:solidFill>
              </a:defRPr>
            </a:lvl1pPr>
          </a:lstStyle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08870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seit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0" y="1668463"/>
            <a:ext cx="7019925" cy="2881312"/>
          </a:xfrm>
          <a:prstGeom prst="roundRect">
            <a:avLst>
              <a:gd name="adj" fmla="val 1188"/>
            </a:avLst>
          </a:prstGeom>
          <a:solidFill>
            <a:srgbClr val="FAA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FAA500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0" y="1633558"/>
            <a:ext cx="7019925" cy="71437"/>
          </a:xfrm>
          <a:prstGeom prst="roundRect">
            <a:avLst/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0" y="4513283"/>
            <a:ext cx="7019925" cy="71437"/>
          </a:xfrm>
          <a:prstGeom prst="roundRect">
            <a:avLst/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1839828"/>
            <a:ext cx="6513884" cy="533105"/>
          </a:xfrm>
          <a:prstGeom prst="rect">
            <a:avLst/>
          </a:prstGeom>
        </p:spPr>
        <p:txBody>
          <a:bodyPr lIns="0" rIns="0"/>
          <a:lstStyle>
            <a:lvl1pPr algn="l">
              <a:defRPr sz="2600">
                <a:solidFill>
                  <a:schemeClr val="bg1"/>
                </a:solidFill>
                <a:latin typeface="Lucida Sans"/>
                <a:cs typeface="Lucida Sans Unicode"/>
              </a:defRPr>
            </a:lvl1pPr>
          </a:lstStyle>
          <a:p>
            <a:r>
              <a:rPr lang="en-GB" noProof="0" dirty="0" smtClean="0"/>
              <a:t>Chapter divider orange</a:t>
            </a:r>
            <a:endParaRPr lang="de-DE" dirty="0"/>
          </a:p>
        </p:txBody>
      </p:sp>
      <p:sp>
        <p:nvSpPr>
          <p:cNvPr id="8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468000" y="2372913"/>
            <a:ext cx="6513884" cy="80552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600" spc="0">
                <a:solidFill>
                  <a:schemeClr val="bg1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subtitle</a:t>
            </a:r>
            <a:endParaRPr lang="de-DE" dirty="0" smtClean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34877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trennseit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11"/>
          <p:cNvSpPr>
            <a:spLocks noGrp="1"/>
          </p:cNvSpPr>
          <p:nvPr>
            <p:ph type="pic" sz="quarter" idx="11" hasCustomPrompt="1"/>
          </p:nvPr>
        </p:nvSpPr>
        <p:spPr>
          <a:xfrm>
            <a:off x="9" y="1692000"/>
            <a:ext cx="7019925" cy="28080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latin typeface="Lucida Sans"/>
                <a:cs typeface="Lucida Sans"/>
              </a:defRPr>
            </a:lvl1pPr>
          </a:lstStyle>
          <a:p>
            <a:pPr lvl="0"/>
            <a:r>
              <a:rPr lang="en-GB" noProof="0" dirty="0" smtClean="0"/>
              <a:t>Title with picture</a:t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endParaRPr lang="en-GB" noProof="0" dirty="0" smtClean="0"/>
          </a:p>
          <a:p>
            <a:pPr lvl="0"/>
            <a:r>
              <a:rPr lang="en-GB" noProof="0" dirty="0" smtClean="0"/>
              <a:t>Click to add picture</a:t>
            </a:r>
            <a:endParaRPr lang="en-GB" noProof="0" dirty="0"/>
          </a:p>
        </p:txBody>
      </p:sp>
      <p:sp>
        <p:nvSpPr>
          <p:cNvPr id="5" name="Abgerundetes Rechteck 4"/>
          <p:cNvSpPr/>
          <p:nvPr/>
        </p:nvSpPr>
        <p:spPr>
          <a:xfrm>
            <a:off x="10" y="1633558"/>
            <a:ext cx="7019925" cy="71437"/>
          </a:xfrm>
          <a:prstGeom prst="roundRect">
            <a:avLst/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0" y="4513283"/>
            <a:ext cx="7019925" cy="71437"/>
          </a:xfrm>
          <a:prstGeom prst="roundRect">
            <a:avLst/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1839828"/>
            <a:ext cx="6513884" cy="533105"/>
          </a:xfrm>
          <a:prstGeom prst="rect">
            <a:avLst/>
          </a:prstGeom>
        </p:spPr>
        <p:txBody>
          <a:bodyPr lIns="0" rIns="0"/>
          <a:lstStyle>
            <a:lvl1pPr algn="l">
              <a:defRPr sz="2600">
                <a:solidFill>
                  <a:schemeClr val="bg1"/>
                </a:solidFill>
                <a:latin typeface="Lucida Sans"/>
                <a:cs typeface="Lucida Sans Unicode"/>
              </a:defRPr>
            </a:lvl1pPr>
          </a:lstStyle>
          <a:p>
            <a:r>
              <a:rPr lang="en-GB" noProof="0" dirty="0" smtClean="0"/>
              <a:t>Chapter divider orange</a:t>
            </a:r>
            <a:endParaRPr lang="de-DE" dirty="0"/>
          </a:p>
        </p:txBody>
      </p:sp>
      <p:sp>
        <p:nvSpPr>
          <p:cNvPr id="8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468000" y="2372913"/>
            <a:ext cx="6513884" cy="80552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600" spc="0">
                <a:solidFill>
                  <a:schemeClr val="bg1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subtitle</a:t>
            </a:r>
            <a:endParaRPr lang="de-DE" dirty="0" smtClean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81481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seite 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0" y="1668463"/>
            <a:ext cx="7019925" cy="2881312"/>
          </a:xfrm>
          <a:prstGeom prst="roundRect">
            <a:avLst>
              <a:gd name="adj" fmla="val 1188"/>
            </a:avLst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697D9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0" y="1633558"/>
            <a:ext cx="7019925" cy="71437"/>
          </a:xfrm>
          <a:prstGeom prst="roundRect">
            <a:avLst/>
          </a:prstGeom>
          <a:solidFill>
            <a:srgbClr val="FAA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0" y="4513283"/>
            <a:ext cx="7019925" cy="71437"/>
          </a:xfrm>
          <a:prstGeom prst="roundRect">
            <a:avLst/>
          </a:prstGeom>
          <a:solidFill>
            <a:srgbClr val="FAA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15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1839828"/>
            <a:ext cx="6513884" cy="533105"/>
          </a:xfrm>
          <a:prstGeom prst="rect">
            <a:avLst/>
          </a:prstGeom>
        </p:spPr>
        <p:txBody>
          <a:bodyPr lIns="0" rIns="0"/>
          <a:lstStyle>
            <a:lvl1pPr algn="l">
              <a:defRPr sz="2600">
                <a:solidFill>
                  <a:schemeClr val="bg1"/>
                </a:solidFill>
                <a:latin typeface="Lucida Sans"/>
                <a:cs typeface="Lucida Sans Unicode"/>
              </a:defRPr>
            </a:lvl1pPr>
          </a:lstStyle>
          <a:p>
            <a:r>
              <a:rPr lang="de-DE" dirty="0" smtClean="0"/>
              <a:t>Kapiteltrennseite grau</a:t>
            </a:r>
            <a:endParaRPr lang="de-DE" dirty="0"/>
          </a:p>
        </p:txBody>
      </p:sp>
      <p:sp>
        <p:nvSpPr>
          <p:cNvPr id="16" name="Untertitel 2"/>
          <p:cNvSpPr>
            <a:spLocks noGrp="1"/>
          </p:cNvSpPr>
          <p:nvPr>
            <p:ph type="subTitle" idx="1"/>
          </p:nvPr>
        </p:nvSpPr>
        <p:spPr>
          <a:xfrm>
            <a:off x="468000" y="2372913"/>
            <a:ext cx="6513884" cy="80552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600" spc="0">
                <a:solidFill>
                  <a:schemeClr val="bg1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18749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8000" y="1439999"/>
            <a:ext cx="8100000" cy="468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spcBef>
                <a:spcPts val="1200"/>
              </a:spcBef>
              <a:spcAft>
                <a:spcPts val="0"/>
              </a:spcAft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42950" indent="-285750">
              <a:buClr>
                <a:srgbClr val="FAA500"/>
              </a:buClr>
              <a:buSzPct val="80000"/>
              <a:buFont typeface="Lucida Grande"/>
              <a:buChar char="▶"/>
              <a:defRPr sz="16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1"/>
            <a:endParaRPr lang="en-GB" noProof="0" dirty="0"/>
          </a:p>
        </p:txBody>
      </p:sp>
      <p:sp>
        <p:nvSpPr>
          <p:cNvPr id="8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360000"/>
            <a:ext cx="8100000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en-GB" noProof="0" smtClean="0"/>
              <a:t>Click to add title</a:t>
            </a:r>
            <a:endParaRPr lang="en-GB" noProof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 rIns="0"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45825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Bild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360000"/>
            <a:ext cx="8100000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en-GB" noProof="0" smtClean="0"/>
              <a:t>Click to add title</a:t>
            </a:r>
            <a:endParaRPr lang="en-GB" noProof="0"/>
          </a:p>
        </p:txBody>
      </p:sp>
      <p:sp>
        <p:nvSpPr>
          <p:cNvPr id="15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68000" y="1440000"/>
            <a:ext cx="8100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8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smtClean="0"/>
              <a:t>Click to add subtitle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sz="half" idx="13"/>
          </p:nvPr>
        </p:nvSpPr>
        <p:spPr>
          <a:xfrm>
            <a:off x="468000" y="2160000"/>
            <a:ext cx="8100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GB" noProof="0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99738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Textfelder/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468009" y="360000"/>
            <a:ext cx="8171999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en-GB" noProof="0" smtClean="0"/>
              <a:t>Click to add title</a:t>
            </a:r>
            <a:endParaRPr lang="en-GB" noProof="0"/>
          </a:p>
        </p:txBody>
      </p:sp>
      <p:sp>
        <p:nvSpPr>
          <p:cNvPr id="15" name="Textplatzhalter 2"/>
          <p:cNvSpPr>
            <a:spLocks noGrp="1"/>
          </p:cNvSpPr>
          <p:nvPr>
            <p:ph type="body" idx="1"/>
          </p:nvPr>
        </p:nvSpPr>
        <p:spPr>
          <a:xfrm>
            <a:off x="468000" y="5399250"/>
            <a:ext cx="3960000" cy="72058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14" name="Textplatzhalter 2"/>
          <p:cNvSpPr>
            <a:spLocks noGrp="1"/>
          </p:cNvSpPr>
          <p:nvPr>
            <p:ph type="body" idx="18"/>
          </p:nvPr>
        </p:nvSpPr>
        <p:spPr>
          <a:xfrm>
            <a:off x="4589229" y="5399250"/>
            <a:ext cx="4050775" cy="72058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9" name="Inhaltsplatzhalter 2"/>
          <p:cNvSpPr>
            <a:spLocks noGrp="1"/>
          </p:cNvSpPr>
          <p:nvPr>
            <p:ph sz="half" idx="13"/>
          </p:nvPr>
        </p:nvSpPr>
        <p:spPr>
          <a:xfrm>
            <a:off x="468000" y="1439230"/>
            <a:ext cx="3960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GB" noProof="0" dirty="0"/>
          </a:p>
        </p:txBody>
      </p:sp>
      <p:sp>
        <p:nvSpPr>
          <p:cNvPr id="11" name="Inhaltsplatzhalter 3"/>
          <p:cNvSpPr>
            <a:spLocks noGrp="1"/>
          </p:cNvSpPr>
          <p:nvPr>
            <p:ph sz="half" idx="15"/>
          </p:nvPr>
        </p:nvSpPr>
        <p:spPr>
          <a:xfrm>
            <a:off x="4590000" y="1439230"/>
            <a:ext cx="4050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endParaRPr lang="en-GB" noProof="0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9478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Textfelder/Bilder mit Untertitel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360000"/>
            <a:ext cx="8172000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 b="0" i="0" baseline="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en-GB" noProof="0" smtClean="0"/>
              <a:t>Click to add title</a:t>
            </a:r>
            <a:endParaRPr lang="en-GB" noProof="0"/>
          </a:p>
        </p:txBody>
      </p:sp>
      <p:sp>
        <p:nvSpPr>
          <p:cNvPr id="15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68000" y="1440000"/>
            <a:ext cx="3960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800" b="0" i="0" baseline="0">
                <a:solidFill>
                  <a:srgbClr val="697D9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smtClean="0"/>
              <a:t>Click to add subtitle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sz="half" idx="13"/>
          </p:nvPr>
        </p:nvSpPr>
        <p:spPr>
          <a:xfrm>
            <a:off x="468000" y="2160000"/>
            <a:ext cx="3960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GB" noProof="0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idx="14" hasCustomPrompt="1"/>
          </p:nvPr>
        </p:nvSpPr>
        <p:spPr>
          <a:xfrm>
            <a:off x="4590000" y="1440000"/>
            <a:ext cx="4050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8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smtClean="0"/>
              <a:t>Click to add subtitle</a:t>
            </a:r>
          </a:p>
        </p:txBody>
      </p:sp>
      <p:sp>
        <p:nvSpPr>
          <p:cNvPr id="18" name="Inhaltsplatzhalter 3"/>
          <p:cNvSpPr>
            <a:spLocks noGrp="1"/>
          </p:cNvSpPr>
          <p:nvPr>
            <p:ph sz="half" idx="15"/>
          </p:nvPr>
        </p:nvSpPr>
        <p:spPr>
          <a:xfrm>
            <a:off x="4590000" y="2160000"/>
            <a:ext cx="4050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endParaRPr lang="en-GB" noProof="0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59124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Textfelder/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468009" y="360000"/>
            <a:ext cx="8171999" cy="540000"/>
          </a:xfrm>
          <a:prstGeom prst="rect">
            <a:avLst/>
          </a:prstGeom>
        </p:spPr>
        <p:txBody>
          <a:bodyPr lIns="0"/>
          <a:lstStyle>
            <a:lvl1pPr algn="l">
              <a:defRPr sz="26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en-GB" noProof="0" smtClean="0"/>
              <a:t>Click to add title</a:t>
            </a:r>
            <a:endParaRPr lang="en-GB" noProof="0"/>
          </a:p>
        </p:txBody>
      </p:sp>
      <p:sp>
        <p:nvSpPr>
          <p:cNvPr id="15" name="Textplatzhalter 2"/>
          <p:cNvSpPr>
            <a:spLocks noGrp="1"/>
          </p:cNvSpPr>
          <p:nvPr>
            <p:ph type="body" idx="1"/>
          </p:nvPr>
        </p:nvSpPr>
        <p:spPr>
          <a:xfrm>
            <a:off x="468000" y="5399250"/>
            <a:ext cx="25920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14" name="Textplatzhalter 2"/>
          <p:cNvSpPr>
            <a:spLocks noGrp="1"/>
          </p:cNvSpPr>
          <p:nvPr>
            <p:ph type="body" idx="18"/>
          </p:nvPr>
        </p:nvSpPr>
        <p:spPr>
          <a:xfrm>
            <a:off x="3258000" y="5399250"/>
            <a:ext cx="25920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9" name="Inhaltsplatzhalter 2"/>
          <p:cNvSpPr>
            <a:spLocks noGrp="1"/>
          </p:cNvSpPr>
          <p:nvPr>
            <p:ph sz="half" idx="13"/>
          </p:nvPr>
        </p:nvSpPr>
        <p:spPr>
          <a:xfrm>
            <a:off x="468000" y="1439230"/>
            <a:ext cx="2592000" cy="3960000"/>
          </a:xfrm>
          <a:prstGeom prst="rect">
            <a:avLst/>
          </a:prstGeom>
        </p:spPr>
        <p:txBody>
          <a:bodyPr l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GB" noProof="0" dirty="0"/>
          </a:p>
        </p:txBody>
      </p:sp>
      <p:sp>
        <p:nvSpPr>
          <p:cNvPr id="11" name="Inhaltsplatzhalter 3"/>
          <p:cNvSpPr>
            <a:spLocks noGrp="1"/>
          </p:cNvSpPr>
          <p:nvPr>
            <p:ph sz="half" idx="15"/>
          </p:nvPr>
        </p:nvSpPr>
        <p:spPr>
          <a:xfrm>
            <a:off x="3258000" y="1439230"/>
            <a:ext cx="2592000" cy="3960000"/>
          </a:xfrm>
          <a:prstGeom prst="rect">
            <a:avLst/>
          </a:prstGeom>
        </p:spPr>
        <p:txBody>
          <a:bodyPr l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endParaRPr lang="en-GB" noProof="0" dirty="0"/>
          </a:p>
        </p:txBody>
      </p:sp>
      <p:sp>
        <p:nvSpPr>
          <p:cNvPr id="7" name="Inhaltsplatzhalter 3"/>
          <p:cNvSpPr>
            <a:spLocks noGrp="1"/>
          </p:cNvSpPr>
          <p:nvPr>
            <p:ph sz="half" idx="19"/>
          </p:nvPr>
        </p:nvSpPr>
        <p:spPr>
          <a:xfrm>
            <a:off x="6047998" y="1439230"/>
            <a:ext cx="2592000" cy="3960000"/>
          </a:xfrm>
          <a:prstGeom prst="rect">
            <a:avLst/>
          </a:prstGeom>
        </p:spPr>
        <p:txBody>
          <a:bodyPr l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endParaRPr lang="en-GB" noProof="0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20"/>
          </p:nvPr>
        </p:nvSpPr>
        <p:spPr>
          <a:xfrm>
            <a:off x="6047998" y="5399250"/>
            <a:ext cx="25920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12" name="Foliennummernplatzhalter 1"/>
          <p:cNvSpPr>
            <a:spLocks noGrp="1"/>
          </p:cNvSpPr>
          <p:nvPr>
            <p:ph type="sldNum" sz="quarter" idx="16"/>
          </p:nvPr>
        </p:nvSpPr>
        <p:spPr>
          <a:xfrm>
            <a:off x="6765342" y="6241276"/>
            <a:ext cx="1793442" cy="365125"/>
          </a:xfrm>
        </p:spPr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81066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Textfelder/Bilder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468009" y="360000"/>
            <a:ext cx="8171999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en-GB" noProof="0" smtClean="0"/>
              <a:t>Click to add title</a:t>
            </a:r>
            <a:endParaRPr lang="en-GB" noProof="0"/>
          </a:p>
        </p:txBody>
      </p:sp>
      <p:sp>
        <p:nvSpPr>
          <p:cNvPr id="9" name="Inhaltsplatzhalter 2"/>
          <p:cNvSpPr>
            <a:spLocks noGrp="1"/>
          </p:cNvSpPr>
          <p:nvPr>
            <p:ph sz="half" idx="13"/>
          </p:nvPr>
        </p:nvSpPr>
        <p:spPr>
          <a:xfrm>
            <a:off x="468000" y="2155050"/>
            <a:ext cx="2592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GB" noProof="0" dirty="0"/>
          </a:p>
        </p:txBody>
      </p:sp>
      <p:sp>
        <p:nvSpPr>
          <p:cNvPr id="11" name="Inhaltsplatzhalter 3"/>
          <p:cNvSpPr>
            <a:spLocks noGrp="1"/>
          </p:cNvSpPr>
          <p:nvPr>
            <p:ph sz="half" idx="15"/>
          </p:nvPr>
        </p:nvSpPr>
        <p:spPr>
          <a:xfrm>
            <a:off x="3258000" y="2155050"/>
            <a:ext cx="2592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endParaRPr lang="en-GB" noProof="0" dirty="0"/>
          </a:p>
        </p:txBody>
      </p:sp>
      <p:sp>
        <p:nvSpPr>
          <p:cNvPr id="7" name="Inhaltsplatzhalter 3"/>
          <p:cNvSpPr>
            <a:spLocks noGrp="1"/>
          </p:cNvSpPr>
          <p:nvPr>
            <p:ph sz="half" idx="19"/>
          </p:nvPr>
        </p:nvSpPr>
        <p:spPr>
          <a:xfrm>
            <a:off x="6047998" y="2155050"/>
            <a:ext cx="2592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endParaRPr lang="en-GB" noProof="0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68000" y="1439357"/>
            <a:ext cx="2592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smtClean="0"/>
              <a:t>Click to add subtitle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8" hasCustomPrompt="1"/>
          </p:nvPr>
        </p:nvSpPr>
        <p:spPr>
          <a:xfrm>
            <a:off x="3258000" y="1439357"/>
            <a:ext cx="2592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smtClean="0"/>
              <a:t>Click to add subtitle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idx="20" hasCustomPrompt="1"/>
          </p:nvPr>
        </p:nvSpPr>
        <p:spPr>
          <a:xfrm>
            <a:off x="6047998" y="1439357"/>
            <a:ext cx="2592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smtClean="0"/>
              <a:t>Click to add subtitle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75498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68149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4650" y="692150"/>
            <a:ext cx="8229600" cy="9271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74651" y="1668464"/>
            <a:ext cx="4038600" cy="50006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5651" y="1668464"/>
            <a:ext cx="4038600" cy="50006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614059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10" y="1619270"/>
            <a:ext cx="6119813" cy="73025"/>
          </a:xfrm>
          <a:prstGeom prst="roundRect">
            <a:avLst/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455960"/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0" y="4500583"/>
            <a:ext cx="6119813" cy="71437"/>
          </a:xfrm>
          <a:prstGeom prst="roundRect">
            <a:avLst/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372976" y="6253843"/>
            <a:ext cx="6216953" cy="304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10" name="Bildplatzhalter 11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1692000"/>
            <a:ext cx="6120000" cy="28080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latin typeface="Lucida Sans"/>
                <a:cs typeface="Lucida Sans"/>
              </a:defRPr>
            </a:lvl1pPr>
          </a:lstStyle>
          <a:p>
            <a:pPr lvl="0"/>
            <a:r>
              <a:rPr lang="de-DE" noProof="0" dirty="0" smtClean="0"/>
              <a:t>Titelseite mit Bild </a:t>
            </a:r>
            <a:br>
              <a:rPr lang="de-DE" noProof="0" dirty="0" smtClean="0"/>
            </a:br>
            <a:r>
              <a:rPr lang="de-DE" noProof="0" dirty="0" smtClean="0"/>
              <a:t/>
            </a:r>
            <a:br>
              <a:rPr lang="de-DE" noProof="0" dirty="0" smtClean="0"/>
            </a:br>
            <a:r>
              <a:rPr lang="de-DE" noProof="0" dirty="0" smtClean="0"/>
              <a:t/>
            </a:r>
            <a:br>
              <a:rPr lang="de-DE" noProof="0" dirty="0" smtClean="0"/>
            </a:br>
            <a:r>
              <a:rPr lang="de-DE" noProof="0" dirty="0" err="1" smtClean="0"/>
              <a:t>Bild</a:t>
            </a:r>
            <a:r>
              <a:rPr lang="de-DE" noProof="0" dirty="0" smtClean="0"/>
              <a:t> durch Klicken auf Symbol hinzufügen</a:t>
            </a:r>
            <a:endParaRPr lang="de-DE" noProof="0" dirty="0"/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468000" y="4623461"/>
            <a:ext cx="8044216" cy="533105"/>
          </a:xfrm>
          <a:prstGeom prst="rect">
            <a:avLst/>
          </a:prstGeom>
        </p:spPr>
        <p:txBody>
          <a:bodyPr lIns="0"/>
          <a:lstStyle>
            <a:lvl1pPr algn="l">
              <a:defRPr sz="2600">
                <a:solidFill>
                  <a:srgbClr val="697D91"/>
                </a:solidFill>
                <a:latin typeface="Lucida Sans"/>
                <a:cs typeface="Lucida Sans Unicode"/>
              </a:defRPr>
            </a:lvl1pPr>
          </a:lstStyle>
          <a:p>
            <a:r>
              <a:rPr lang="fr-FR" dirty="0" err="1" smtClean="0"/>
              <a:t>Titel</a:t>
            </a:r>
            <a:endParaRPr lang="de-DE" dirty="0"/>
          </a:p>
        </p:txBody>
      </p:sp>
      <p:sp>
        <p:nvSpPr>
          <p:cNvPr id="12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468000" y="5156546"/>
            <a:ext cx="6784390" cy="80552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600">
                <a:solidFill>
                  <a:srgbClr val="697D91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 smtClean="0"/>
              <a:t>Untertitel</a:t>
            </a:r>
            <a:endParaRPr lang="de-DE" dirty="0"/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62010" y="6299494"/>
            <a:ext cx="6790384" cy="258474"/>
          </a:xfrm>
          <a:prstGeom prst="rect">
            <a:avLst/>
          </a:prstGeom>
        </p:spPr>
        <p:txBody>
          <a:bodyPr vert="horz" lIns="0" rIns="0"/>
          <a:lstStyle>
            <a:lvl1pPr marL="0" indent="0">
              <a:buClr>
                <a:srgbClr val="FAA500"/>
              </a:buClr>
              <a:buSzPct val="80000"/>
              <a:buFont typeface="Lucida Grande"/>
              <a:buNone/>
              <a:tabLst>
                <a:tab pos="2151063" algn="l"/>
              </a:tabLst>
              <a:defRPr sz="1000" baseline="0">
                <a:solidFill>
                  <a:srgbClr val="697D91"/>
                </a:solidFill>
                <a:latin typeface="Lucida Sans"/>
              </a:defRPr>
            </a:lvl1pPr>
            <a:lvl2pPr marL="177800" indent="-177800"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baseline="0">
                <a:solidFill>
                  <a:srgbClr val="697378"/>
                </a:solidFill>
                <a:latin typeface="Lucida Sans"/>
              </a:defRPr>
            </a:lvl2pPr>
            <a:lvl3pPr marL="177800" indent="-177800"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baseline="0">
                <a:solidFill>
                  <a:srgbClr val="697378"/>
                </a:solidFill>
                <a:latin typeface="Lucida Sans"/>
              </a:defRPr>
            </a:lvl3pPr>
            <a:lvl4pPr marL="177800" indent="-177800"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baseline="0">
                <a:solidFill>
                  <a:srgbClr val="697378"/>
                </a:solidFill>
                <a:latin typeface="Lucida Sans"/>
              </a:defRPr>
            </a:lvl4pPr>
            <a:lvl5pPr marL="177800" indent="-177800"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baseline="0">
                <a:solidFill>
                  <a:srgbClr val="697378"/>
                </a:solidFill>
                <a:latin typeface="Lucida Sans"/>
              </a:defRPr>
            </a:lvl5pPr>
          </a:lstStyle>
          <a:p>
            <a:r>
              <a:rPr lang="de-CH" dirty="0" smtClean="0">
                <a:latin typeface="Lucida Sans" pitchFamily="34" charset="0"/>
              </a:rPr>
              <a:t>Berner Fachhochschule | </a:t>
            </a:r>
            <a:r>
              <a:rPr lang="fr-CH" sz="1000" dirty="0" err="1" smtClean="0">
                <a:solidFill>
                  <a:srgbClr val="697D91"/>
                </a:solidFill>
                <a:latin typeface="Lucida Sans" pitchFamily="34" charset="0"/>
              </a:rPr>
              <a:t>Hochschule</a:t>
            </a:r>
            <a:r>
              <a:rPr lang="fr-CH" sz="1000" dirty="0" smtClean="0">
                <a:solidFill>
                  <a:srgbClr val="697D91"/>
                </a:solidFill>
                <a:latin typeface="Lucida Sans" pitchFamily="34" charset="0"/>
              </a:rPr>
              <a:t> </a:t>
            </a:r>
            <a:r>
              <a:rPr lang="fr-CH" sz="1000" dirty="0" err="1" smtClean="0">
                <a:solidFill>
                  <a:srgbClr val="697D91"/>
                </a:solidFill>
                <a:latin typeface="Lucida Sans" pitchFamily="34" charset="0"/>
              </a:rPr>
              <a:t>für</a:t>
            </a:r>
            <a:r>
              <a:rPr lang="fr-CH" sz="1000" dirty="0" smtClean="0">
                <a:solidFill>
                  <a:srgbClr val="697D91"/>
                </a:solidFill>
                <a:latin typeface="Lucida Sans" pitchFamily="34" charset="0"/>
              </a:rPr>
              <a:t> </a:t>
            </a:r>
            <a:r>
              <a:rPr lang="fr-CH" sz="1000" dirty="0" err="1" smtClean="0">
                <a:solidFill>
                  <a:srgbClr val="697D91"/>
                </a:solidFill>
                <a:latin typeface="Lucida Sans" pitchFamily="34" charset="0"/>
              </a:rPr>
              <a:t>Agrar</a:t>
            </a:r>
            <a:r>
              <a:rPr lang="fr-CH" sz="1000" dirty="0" smtClean="0">
                <a:solidFill>
                  <a:srgbClr val="697D91"/>
                </a:solidFill>
                <a:latin typeface="Lucida Sans" pitchFamily="34" charset="0"/>
              </a:rPr>
              <a:t>-, Forst- und </a:t>
            </a:r>
            <a:r>
              <a:rPr lang="fr-CH" sz="1000" dirty="0" err="1" smtClean="0">
                <a:solidFill>
                  <a:srgbClr val="697D91"/>
                </a:solidFill>
                <a:latin typeface="Lucida Sans" pitchFamily="34" charset="0"/>
              </a:rPr>
              <a:t>Lebensmittelwissenschaften</a:t>
            </a:r>
            <a:r>
              <a:rPr lang="fr-CH" sz="1000" dirty="0" smtClean="0">
                <a:solidFill>
                  <a:srgbClr val="697D91"/>
                </a:solidFill>
                <a:latin typeface="Lucida Sans" pitchFamily="34" charset="0"/>
              </a:rPr>
              <a:t> HAFL</a:t>
            </a:r>
            <a:endParaRPr lang="de-CH" sz="1000" dirty="0" smtClean="0">
              <a:solidFill>
                <a:srgbClr val="697D91"/>
              </a:solidFill>
              <a:latin typeface="Lucida Sans" pitchFamily="34" charset="0"/>
            </a:endParaRPr>
          </a:p>
        </p:txBody>
      </p:sp>
      <p:sp>
        <p:nvSpPr>
          <p:cNvPr id="14" name="Datumsplatzhalter 3"/>
          <p:cNvSpPr>
            <a:spLocks noGrp="1"/>
          </p:cNvSpPr>
          <p:nvPr>
            <p:ph type="dt" sz="half" idx="14"/>
          </p:nvPr>
        </p:nvSpPr>
        <p:spPr>
          <a:xfrm>
            <a:off x="7559678" y="6300808"/>
            <a:ext cx="1081088" cy="1793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rgbClr val="697D91"/>
                </a:solidFill>
                <a:latin typeface="Lucida Sans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ea typeface="MS PGothic" pitchFamily="34" charset="-128"/>
            </a:endParaRP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16" y="355929"/>
            <a:ext cx="661417" cy="96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83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10" y="1619270"/>
            <a:ext cx="6119813" cy="73025"/>
          </a:xfrm>
          <a:prstGeom prst="roundRect">
            <a:avLst/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455960"/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0" y="4500583"/>
            <a:ext cx="6119813" cy="71437"/>
          </a:xfrm>
          <a:prstGeom prst="roundRect">
            <a:avLst/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372976" y="6253843"/>
            <a:ext cx="6216953" cy="304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10" name="Bildplatzhalter 11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1692000"/>
            <a:ext cx="6120000" cy="28080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latin typeface="Lucida Sans"/>
                <a:cs typeface="Lucida Sans"/>
              </a:defRPr>
            </a:lvl1pPr>
          </a:lstStyle>
          <a:p>
            <a:pPr lvl="0"/>
            <a:r>
              <a:rPr lang="de-DE" noProof="0" dirty="0" smtClean="0"/>
              <a:t>Titelseite mit Bild </a:t>
            </a:r>
            <a:br>
              <a:rPr lang="de-DE" noProof="0" dirty="0" smtClean="0"/>
            </a:br>
            <a:r>
              <a:rPr lang="de-DE" noProof="0" dirty="0" smtClean="0"/>
              <a:t/>
            </a:r>
            <a:br>
              <a:rPr lang="de-DE" noProof="0" dirty="0" smtClean="0"/>
            </a:br>
            <a:r>
              <a:rPr lang="de-DE" noProof="0" dirty="0" smtClean="0"/>
              <a:t/>
            </a:r>
            <a:br>
              <a:rPr lang="de-DE" noProof="0" dirty="0" smtClean="0"/>
            </a:br>
            <a:r>
              <a:rPr lang="de-DE" noProof="0" dirty="0" err="1" smtClean="0"/>
              <a:t>Bild</a:t>
            </a:r>
            <a:r>
              <a:rPr lang="de-DE" noProof="0" dirty="0" smtClean="0"/>
              <a:t> durch Klicken auf Symbol hinzufügen</a:t>
            </a:r>
            <a:endParaRPr lang="de-DE" noProof="0" dirty="0"/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468000" y="4623461"/>
            <a:ext cx="8044216" cy="533105"/>
          </a:xfrm>
          <a:prstGeom prst="rect">
            <a:avLst/>
          </a:prstGeom>
        </p:spPr>
        <p:txBody>
          <a:bodyPr lIns="0"/>
          <a:lstStyle>
            <a:lvl1pPr algn="l">
              <a:defRPr sz="2600">
                <a:solidFill>
                  <a:srgbClr val="697D91"/>
                </a:solidFill>
                <a:latin typeface="Lucida Sans"/>
                <a:cs typeface="Lucida Sans Unicode"/>
              </a:defRPr>
            </a:lvl1pPr>
          </a:lstStyle>
          <a:p>
            <a:r>
              <a:rPr lang="fr-FR" dirty="0" err="1" smtClean="0"/>
              <a:t>Titel</a:t>
            </a:r>
            <a:endParaRPr lang="de-DE" dirty="0"/>
          </a:p>
        </p:txBody>
      </p:sp>
      <p:sp>
        <p:nvSpPr>
          <p:cNvPr id="12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468000" y="5156546"/>
            <a:ext cx="6784390" cy="80552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600">
                <a:solidFill>
                  <a:srgbClr val="697D91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 smtClean="0"/>
              <a:t>Untertitel</a:t>
            </a:r>
            <a:endParaRPr lang="de-DE" dirty="0"/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62010" y="6299494"/>
            <a:ext cx="6790384" cy="258474"/>
          </a:xfrm>
          <a:prstGeom prst="rect">
            <a:avLst/>
          </a:prstGeom>
        </p:spPr>
        <p:txBody>
          <a:bodyPr vert="horz" lIns="0" rIns="0"/>
          <a:lstStyle>
            <a:lvl1pPr marL="0" indent="0">
              <a:buClr>
                <a:srgbClr val="FAA500"/>
              </a:buClr>
              <a:buSzPct val="80000"/>
              <a:buFont typeface="Lucida Grande"/>
              <a:buNone/>
              <a:tabLst>
                <a:tab pos="2151063" algn="l"/>
              </a:tabLst>
              <a:defRPr sz="1000" baseline="0">
                <a:solidFill>
                  <a:srgbClr val="697D91"/>
                </a:solidFill>
                <a:latin typeface="Lucida Sans"/>
              </a:defRPr>
            </a:lvl1pPr>
            <a:lvl2pPr marL="177800" indent="-177800"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baseline="0">
                <a:solidFill>
                  <a:srgbClr val="697378"/>
                </a:solidFill>
                <a:latin typeface="Lucida Sans"/>
              </a:defRPr>
            </a:lvl2pPr>
            <a:lvl3pPr marL="177800" indent="-177800"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baseline="0">
                <a:solidFill>
                  <a:srgbClr val="697378"/>
                </a:solidFill>
                <a:latin typeface="Lucida Sans"/>
              </a:defRPr>
            </a:lvl3pPr>
            <a:lvl4pPr marL="177800" indent="-177800"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baseline="0">
                <a:solidFill>
                  <a:srgbClr val="697378"/>
                </a:solidFill>
                <a:latin typeface="Lucida Sans"/>
              </a:defRPr>
            </a:lvl4pPr>
            <a:lvl5pPr marL="177800" indent="-177800"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baseline="0">
                <a:solidFill>
                  <a:srgbClr val="697378"/>
                </a:solidFill>
                <a:latin typeface="Lucida Sans"/>
              </a:defRPr>
            </a:lvl5pPr>
          </a:lstStyle>
          <a:p>
            <a:r>
              <a:rPr lang="de-CH" dirty="0" smtClean="0">
                <a:latin typeface="Lucida Sans" pitchFamily="34" charset="0"/>
              </a:rPr>
              <a:t>Berner Fachhochschule | </a:t>
            </a:r>
            <a:r>
              <a:rPr lang="fr-CH" sz="1000" dirty="0" err="1" smtClean="0">
                <a:solidFill>
                  <a:srgbClr val="697D91"/>
                </a:solidFill>
                <a:latin typeface="Lucida Sans" pitchFamily="34" charset="0"/>
              </a:rPr>
              <a:t>Hochschule</a:t>
            </a:r>
            <a:r>
              <a:rPr lang="fr-CH" sz="1000" dirty="0" smtClean="0">
                <a:solidFill>
                  <a:srgbClr val="697D91"/>
                </a:solidFill>
                <a:latin typeface="Lucida Sans" pitchFamily="34" charset="0"/>
              </a:rPr>
              <a:t> </a:t>
            </a:r>
            <a:r>
              <a:rPr lang="fr-CH" sz="1000" dirty="0" err="1" smtClean="0">
                <a:solidFill>
                  <a:srgbClr val="697D91"/>
                </a:solidFill>
                <a:latin typeface="Lucida Sans" pitchFamily="34" charset="0"/>
              </a:rPr>
              <a:t>für</a:t>
            </a:r>
            <a:r>
              <a:rPr lang="fr-CH" sz="1000" dirty="0" smtClean="0">
                <a:solidFill>
                  <a:srgbClr val="697D91"/>
                </a:solidFill>
                <a:latin typeface="Lucida Sans" pitchFamily="34" charset="0"/>
              </a:rPr>
              <a:t> </a:t>
            </a:r>
            <a:r>
              <a:rPr lang="fr-CH" sz="1000" dirty="0" err="1" smtClean="0">
                <a:solidFill>
                  <a:srgbClr val="697D91"/>
                </a:solidFill>
                <a:latin typeface="Lucida Sans" pitchFamily="34" charset="0"/>
              </a:rPr>
              <a:t>Agrar</a:t>
            </a:r>
            <a:r>
              <a:rPr lang="fr-CH" sz="1000" dirty="0" smtClean="0">
                <a:solidFill>
                  <a:srgbClr val="697D91"/>
                </a:solidFill>
                <a:latin typeface="Lucida Sans" pitchFamily="34" charset="0"/>
              </a:rPr>
              <a:t>-, Forst- und </a:t>
            </a:r>
            <a:r>
              <a:rPr lang="fr-CH" sz="1000" dirty="0" err="1" smtClean="0">
                <a:solidFill>
                  <a:srgbClr val="697D91"/>
                </a:solidFill>
                <a:latin typeface="Lucida Sans" pitchFamily="34" charset="0"/>
              </a:rPr>
              <a:t>Lebensmittelwissenschaften</a:t>
            </a:r>
            <a:r>
              <a:rPr lang="fr-CH" sz="1000" dirty="0" smtClean="0">
                <a:solidFill>
                  <a:srgbClr val="697D91"/>
                </a:solidFill>
                <a:latin typeface="Lucida Sans" pitchFamily="34" charset="0"/>
              </a:rPr>
              <a:t> HAFL</a:t>
            </a:r>
            <a:endParaRPr lang="de-CH" sz="1000" dirty="0" smtClean="0">
              <a:solidFill>
                <a:srgbClr val="697D91"/>
              </a:solidFill>
              <a:latin typeface="Lucida Sans" pitchFamily="34" charset="0"/>
            </a:endParaRPr>
          </a:p>
        </p:txBody>
      </p:sp>
      <p:sp>
        <p:nvSpPr>
          <p:cNvPr id="14" name="Datumsplatzhalter 3"/>
          <p:cNvSpPr>
            <a:spLocks noGrp="1"/>
          </p:cNvSpPr>
          <p:nvPr>
            <p:ph type="dt" sz="half" idx="14"/>
          </p:nvPr>
        </p:nvSpPr>
        <p:spPr>
          <a:xfrm>
            <a:off x="7559678" y="6300808"/>
            <a:ext cx="1081088" cy="1793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rgbClr val="697D91"/>
                </a:solidFill>
                <a:latin typeface="Lucida Sans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ea typeface="MS PGothic" pitchFamily="34" charset="-128"/>
            </a:endParaRP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16" y="355929"/>
            <a:ext cx="661417" cy="96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90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seit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0" y="1668463"/>
            <a:ext cx="7019925" cy="2881312"/>
          </a:xfrm>
          <a:prstGeom prst="roundRect">
            <a:avLst>
              <a:gd name="adj" fmla="val 1188"/>
            </a:avLst>
          </a:prstGeom>
          <a:solidFill>
            <a:srgbClr val="FAA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FAA500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0" y="1633558"/>
            <a:ext cx="7019925" cy="71437"/>
          </a:xfrm>
          <a:prstGeom prst="roundRect">
            <a:avLst/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0" y="4513283"/>
            <a:ext cx="7019925" cy="71437"/>
          </a:xfrm>
          <a:prstGeom prst="roundRect">
            <a:avLst/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1839828"/>
            <a:ext cx="6513884" cy="533105"/>
          </a:xfrm>
          <a:prstGeom prst="rect">
            <a:avLst/>
          </a:prstGeom>
        </p:spPr>
        <p:txBody>
          <a:bodyPr lIns="0" rIns="0"/>
          <a:lstStyle>
            <a:lvl1pPr algn="l">
              <a:defRPr sz="2600">
                <a:solidFill>
                  <a:schemeClr val="bg1"/>
                </a:solidFill>
                <a:latin typeface="Lucida Sans"/>
                <a:cs typeface="Lucida Sans Unicode"/>
              </a:defRPr>
            </a:lvl1pPr>
          </a:lstStyle>
          <a:p>
            <a:r>
              <a:rPr lang="de-DE" dirty="0" smtClean="0"/>
              <a:t>Kapiteltrennseite orange</a:t>
            </a:r>
            <a:endParaRPr lang="de-DE" dirty="0"/>
          </a:p>
        </p:txBody>
      </p:sp>
      <p:sp>
        <p:nvSpPr>
          <p:cNvPr id="8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468000" y="2372913"/>
            <a:ext cx="6513884" cy="80552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600" spc="0">
                <a:solidFill>
                  <a:schemeClr val="bg1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 smtClean="0"/>
              <a:t>Untertitel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34764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10" y="1668463"/>
            <a:ext cx="7019925" cy="2881312"/>
          </a:xfrm>
          <a:prstGeom prst="roundRect">
            <a:avLst>
              <a:gd name="adj" fmla="val 1188"/>
            </a:avLst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0" y="1633558"/>
            <a:ext cx="7019925" cy="71437"/>
          </a:xfrm>
          <a:prstGeom prst="roundRect">
            <a:avLst/>
          </a:prstGeom>
          <a:solidFill>
            <a:srgbClr val="FAA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0" y="4513283"/>
            <a:ext cx="7019925" cy="71437"/>
          </a:xfrm>
          <a:prstGeom prst="roundRect">
            <a:avLst/>
          </a:prstGeom>
          <a:solidFill>
            <a:srgbClr val="FAA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1839828"/>
            <a:ext cx="6513884" cy="533105"/>
          </a:xfrm>
          <a:prstGeom prst="rect">
            <a:avLst/>
          </a:prstGeom>
        </p:spPr>
        <p:txBody>
          <a:bodyPr lIns="0" rIns="0"/>
          <a:lstStyle>
            <a:lvl1pPr algn="l">
              <a:defRPr sz="2600" baseline="0">
                <a:solidFill>
                  <a:schemeClr val="bg1"/>
                </a:solidFill>
                <a:latin typeface="Lucida Sans"/>
                <a:cs typeface="Lucida Sans Unicode"/>
              </a:defRPr>
            </a:lvl1pPr>
          </a:lstStyle>
          <a:p>
            <a:r>
              <a:rPr lang="de-DE" dirty="0" smtClean="0"/>
              <a:t>Titelseite ohne Bild</a:t>
            </a:r>
            <a:endParaRPr lang="de-DE" dirty="0"/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468000" y="2372913"/>
            <a:ext cx="6513884" cy="80552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600" spc="0">
                <a:solidFill>
                  <a:schemeClr val="bg1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 smtClean="0"/>
              <a:t>Untertitel</a:t>
            </a:r>
            <a:endParaRPr lang="de-DE" dirty="0"/>
          </a:p>
        </p:txBody>
      </p:sp>
      <p:sp>
        <p:nvSpPr>
          <p:cNvPr id="10" name="Datumsplatzhalter 3"/>
          <p:cNvSpPr>
            <a:spLocks noGrp="1"/>
          </p:cNvSpPr>
          <p:nvPr>
            <p:ph type="dt" sz="half" idx="14"/>
          </p:nvPr>
        </p:nvSpPr>
        <p:spPr>
          <a:xfrm>
            <a:off x="7559678" y="6300808"/>
            <a:ext cx="1081088" cy="1793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rgbClr val="697D91"/>
                </a:solidFill>
                <a:latin typeface="Lucida Sans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ea typeface="MS PGothic" pitchFamily="34" charset="-128"/>
            </a:endParaRPr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16" y="355929"/>
            <a:ext cx="661417" cy="96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77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seite 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0" y="1668463"/>
            <a:ext cx="7019925" cy="2881312"/>
          </a:xfrm>
          <a:prstGeom prst="roundRect">
            <a:avLst>
              <a:gd name="adj" fmla="val 1188"/>
            </a:avLst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697D9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0" y="1633558"/>
            <a:ext cx="7019925" cy="71437"/>
          </a:xfrm>
          <a:prstGeom prst="roundRect">
            <a:avLst/>
          </a:prstGeom>
          <a:solidFill>
            <a:srgbClr val="FAA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0" y="4513283"/>
            <a:ext cx="7019925" cy="71437"/>
          </a:xfrm>
          <a:prstGeom prst="roundRect">
            <a:avLst/>
          </a:prstGeom>
          <a:solidFill>
            <a:srgbClr val="FAA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15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1839828"/>
            <a:ext cx="6513884" cy="533105"/>
          </a:xfrm>
          <a:prstGeom prst="rect">
            <a:avLst/>
          </a:prstGeom>
        </p:spPr>
        <p:txBody>
          <a:bodyPr lIns="0" rIns="0"/>
          <a:lstStyle>
            <a:lvl1pPr algn="l">
              <a:defRPr sz="2600">
                <a:solidFill>
                  <a:schemeClr val="bg1"/>
                </a:solidFill>
                <a:latin typeface="Lucida Sans"/>
                <a:cs typeface="Lucida Sans Unicode"/>
              </a:defRPr>
            </a:lvl1pPr>
          </a:lstStyle>
          <a:p>
            <a:r>
              <a:rPr lang="de-DE" dirty="0" smtClean="0"/>
              <a:t>Kapiteltrennseite grau</a:t>
            </a:r>
            <a:endParaRPr lang="de-DE" dirty="0"/>
          </a:p>
        </p:txBody>
      </p:sp>
      <p:sp>
        <p:nvSpPr>
          <p:cNvPr id="16" name="Untertitel 2"/>
          <p:cNvSpPr>
            <a:spLocks noGrp="1"/>
          </p:cNvSpPr>
          <p:nvPr>
            <p:ph type="subTitle" idx="1"/>
          </p:nvPr>
        </p:nvSpPr>
        <p:spPr>
          <a:xfrm>
            <a:off x="468000" y="2372913"/>
            <a:ext cx="6513884" cy="805526"/>
          </a:xfrm>
          <a:prstGeom prst="rect">
            <a:avLst/>
          </a:prstGeom>
        </p:spPr>
        <p:txBody>
          <a:bodyPr lIns="0"/>
          <a:lstStyle>
            <a:lvl1pPr marL="285750" indent="-285750" algn="l">
              <a:buFont typeface="Wingdings" panose="05000000000000000000" pitchFamily="2" charset="2"/>
              <a:buChar char="§"/>
              <a:defRPr sz="1800" spc="0">
                <a:solidFill>
                  <a:schemeClr val="bg1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61772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seit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0" y="1668463"/>
            <a:ext cx="7019925" cy="2881312"/>
          </a:xfrm>
          <a:prstGeom prst="roundRect">
            <a:avLst>
              <a:gd name="adj" fmla="val 1188"/>
            </a:avLst>
          </a:prstGeom>
          <a:solidFill>
            <a:srgbClr val="FAA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FAA500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0" y="1633558"/>
            <a:ext cx="7019925" cy="71437"/>
          </a:xfrm>
          <a:prstGeom prst="roundRect">
            <a:avLst/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0" y="4513283"/>
            <a:ext cx="7019925" cy="71437"/>
          </a:xfrm>
          <a:prstGeom prst="roundRect">
            <a:avLst/>
          </a:prstGeom>
          <a:solidFill>
            <a:srgbClr val="697D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srgbClr val="E78E23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1839828"/>
            <a:ext cx="6513884" cy="533105"/>
          </a:xfrm>
          <a:prstGeom prst="rect">
            <a:avLst/>
          </a:prstGeom>
        </p:spPr>
        <p:txBody>
          <a:bodyPr lIns="0" rIns="0"/>
          <a:lstStyle>
            <a:lvl1pPr algn="l">
              <a:defRPr sz="2600">
                <a:solidFill>
                  <a:schemeClr val="bg1"/>
                </a:solidFill>
                <a:latin typeface="Lucida Sans"/>
                <a:cs typeface="Lucida Sans Unicode"/>
              </a:defRPr>
            </a:lvl1pPr>
          </a:lstStyle>
          <a:p>
            <a:r>
              <a:rPr lang="de-DE" dirty="0" smtClean="0"/>
              <a:t>Kapiteltrennseite orange</a:t>
            </a:r>
            <a:endParaRPr lang="de-DE" dirty="0"/>
          </a:p>
        </p:txBody>
      </p:sp>
      <p:sp>
        <p:nvSpPr>
          <p:cNvPr id="8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468000" y="2372913"/>
            <a:ext cx="6513884" cy="80552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600" spc="0">
                <a:solidFill>
                  <a:schemeClr val="bg1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 smtClean="0"/>
              <a:t>Untertitel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80388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8000" y="1439999"/>
            <a:ext cx="8100000" cy="468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42950" indent="-28575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8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360000"/>
            <a:ext cx="8100000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de-DE" dirty="0" smtClean="0"/>
              <a:t>Titel durch Klicken hinzufügen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 rIns="0"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45244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Bild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360000"/>
            <a:ext cx="8100000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de-DE" dirty="0" smtClean="0"/>
              <a:t>Titel durch Klicken hinzufügen</a:t>
            </a:r>
            <a:endParaRPr lang="de-DE" dirty="0"/>
          </a:p>
        </p:txBody>
      </p:sp>
      <p:sp>
        <p:nvSpPr>
          <p:cNvPr id="15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68000" y="1440000"/>
            <a:ext cx="8100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8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Untertitel durch Klicken hinzufügen 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sz="half" idx="13" hasCustomPrompt="1"/>
          </p:nvPr>
        </p:nvSpPr>
        <p:spPr>
          <a:xfrm>
            <a:off x="468000" y="2160000"/>
            <a:ext cx="8100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95382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Textfelder/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468009" y="360000"/>
            <a:ext cx="8171999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de-DE" dirty="0" smtClean="0"/>
              <a:t>Titel durch Klicken hinzufügen</a:t>
            </a:r>
            <a:endParaRPr lang="de-DE" dirty="0"/>
          </a:p>
        </p:txBody>
      </p:sp>
      <p:sp>
        <p:nvSpPr>
          <p:cNvPr id="15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68000" y="5399250"/>
            <a:ext cx="3960000" cy="72058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 i="0" baseline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err="1" smtClean="0"/>
              <a:t>Wählen</a:t>
            </a:r>
            <a:r>
              <a:rPr lang="fr-FR" dirty="0" smtClean="0"/>
              <a:t> </a:t>
            </a:r>
            <a:r>
              <a:rPr lang="fr-FR" dirty="0" err="1" smtClean="0"/>
              <a:t>Sie</a:t>
            </a:r>
            <a:r>
              <a:rPr lang="fr-FR" dirty="0" smtClean="0"/>
              <a:t> den </a:t>
            </a:r>
            <a:r>
              <a:rPr lang="fr-FR" dirty="0" err="1" smtClean="0"/>
              <a:t>Stil</a:t>
            </a:r>
            <a:r>
              <a:rPr lang="fr-FR" dirty="0" smtClean="0"/>
              <a:t> der </a:t>
            </a:r>
            <a:r>
              <a:rPr lang="fr-FR" dirty="0" err="1" smtClean="0"/>
              <a:t>Präsentation</a:t>
            </a:r>
            <a:endParaRPr lang="fr-FR" dirty="0" smtClean="0"/>
          </a:p>
        </p:txBody>
      </p:sp>
      <p:sp>
        <p:nvSpPr>
          <p:cNvPr id="14" name="Textplatzhalter 2"/>
          <p:cNvSpPr>
            <a:spLocks noGrp="1"/>
          </p:cNvSpPr>
          <p:nvPr>
            <p:ph type="body" idx="18" hasCustomPrompt="1"/>
          </p:nvPr>
        </p:nvSpPr>
        <p:spPr>
          <a:xfrm>
            <a:off x="4589229" y="5399250"/>
            <a:ext cx="4050775" cy="72058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 i="0" baseline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err="1" smtClean="0"/>
              <a:t>Wählen</a:t>
            </a:r>
            <a:r>
              <a:rPr lang="fr-FR" dirty="0" smtClean="0"/>
              <a:t> </a:t>
            </a:r>
            <a:r>
              <a:rPr lang="fr-FR" dirty="0" err="1" smtClean="0"/>
              <a:t>Sie</a:t>
            </a:r>
            <a:r>
              <a:rPr lang="fr-FR" dirty="0" smtClean="0"/>
              <a:t> den </a:t>
            </a:r>
            <a:r>
              <a:rPr lang="fr-FR" dirty="0" err="1" smtClean="0"/>
              <a:t>Stil</a:t>
            </a:r>
            <a:r>
              <a:rPr lang="fr-FR" dirty="0" smtClean="0"/>
              <a:t> der </a:t>
            </a:r>
            <a:r>
              <a:rPr lang="fr-FR" dirty="0" err="1" smtClean="0"/>
              <a:t>Präsentation</a:t>
            </a:r>
            <a:endParaRPr lang="fr-FR" dirty="0" smtClean="0"/>
          </a:p>
        </p:txBody>
      </p:sp>
      <p:sp>
        <p:nvSpPr>
          <p:cNvPr id="9" name="Inhaltsplatzhalter 2"/>
          <p:cNvSpPr>
            <a:spLocks noGrp="1"/>
          </p:cNvSpPr>
          <p:nvPr>
            <p:ph sz="half" idx="13" hasCustomPrompt="1"/>
          </p:nvPr>
        </p:nvSpPr>
        <p:spPr>
          <a:xfrm>
            <a:off x="468000" y="1439230"/>
            <a:ext cx="3960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11" name="Inhaltsplatzhalter 3"/>
          <p:cNvSpPr>
            <a:spLocks noGrp="1"/>
          </p:cNvSpPr>
          <p:nvPr>
            <p:ph sz="half" idx="15" hasCustomPrompt="1"/>
          </p:nvPr>
        </p:nvSpPr>
        <p:spPr>
          <a:xfrm>
            <a:off x="4590000" y="1439230"/>
            <a:ext cx="4050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79258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Textfelder/Bilder mit Untertitel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360000"/>
            <a:ext cx="8172000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 b="0" i="0" baseline="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de-DE" dirty="0" smtClean="0"/>
              <a:t>Titel durch Klicken hinzufügen</a:t>
            </a:r>
            <a:endParaRPr lang="de-DE" dirty="0"/>
          </a:p>
        </p:txBody>
      </p:sp>
      <p:sp>
        <p:nvSpPr>
          <p:cNvPr id="15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68000" y="1440000"/>
            <a:ext cx="3960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800" b="0" i="0" baseline="0">
                <a:solidFill>
                  <a:srgbClr val="697D9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Untertitel durch Klicken hinzufügen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sz="half" idx="13" hasCustomPrompt="1"/>
          </p:nvPr>
        </p:nvSpPr>
        <p:spPr>
          <a:xfrm>
            <a:off x="468000" y="2160000"/>
            <a:ext cx="3960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idx="14" hasCustomPrompt="1"/>
          </p:nvPr>
        </p:nvSpPr>
        <p:spPr>
          <a:xfrm>
            <a:off x="4590000" y="1440000"/>
            <a:ext cx="4050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8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Untertitel durch Klicken hinzufügen</a:t>
            </a:r>
          </a:p>
        </p:txBody>
      </p:sp>
      <p:sp>
        <p:nvSpPr>
          <p:cNvPr id="18" name="Inhaltsplatzhalter 3"/>
          <p:cNvSpPr>
            <a:spLocks noGrp="1"/>
          </p:cNvSpPr>
          <p:nvPr>
            <p:ph sz="half" idx="15" hasCustomPrompt="1"/>
          </p:nvPr>
        </p:nvSpPr>
        <p:spPr>
          <a:xfrm>
            <a:off x="4590000" y="2160000"/>
            <a:ext cx="4050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60147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Textfelder/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468009" y="360000"/>
            <a:ext cx="8171999" cy="540000"/>
          </a:xfrm>
          <a:prstGeom prst="rect">
            <a:avLst/>
          </a:prstGeom>
        </p:spPr>
        <p:txBody>
          <a:bodyPr lIns="0"/>
          <a:lstStyle>
            <a:lvl1pPr algn="l">
              <a:defRPr sz="26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de-DE" dirty="0" smtClean="0"/>
              <a:t>Titel durch Klicken hinzufügen</a:t>
            </a:r>
            <a:endParaRPr lang="de-DE" dirty="0"/>
          </a:p>
        </p:txBody>
      </p:sp>
      <p:sp>
        <p:nvSpPr>
          <p:cNvPr id="15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68000" y="5399250"/>
            <a:ext cx="25920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err="1" smtClean="0"/>
              <a:t>Wählen</a:t>
            </a:r>
            <a:r>
              <a:rPr lang="fr-FR" dirty="0" smtClean="0"/>
              <a:t> </a:t>
            </a:r>
            <a:r>
              <a:rPr lang="fr-FR" dirty="0" err="1" smtClean="0"/>
              <a:t>Sie</a:t>
            </a:r>
            <a:r>
              <a:rPr lang="fr-FR" dirty="0" smtClean="0"/>
              <a:t> den </a:t>
            </a:r>
            <a:r>
              <a:rPr lang="fr-FR" dirty="0" err="1" smtClean="0"/>
              <a:t>Stil</a:t>
            </a:r>
            <a:r>
              <a:rPr lang="fr-FR" dirty="0" smtClean="0"/>
              <a:t> der </a:t>
            </a:r>
            <a:r>
              <a:rPr lang="fr-FR" dirty="0" err="1" smtClean="0"/>
              <a:t>Präsentation</a:t>
            </a:r>
            <a:endParaRPr lang="fr-FR" dirty="0" smtClean="0"/>
          </a:p>
        </p:txBody>
      </p:sp>
      <p:sp>
        <p:nvSpPr>
          <p:cNvPr id="14" name="Textplatzhalter 2"/>
          <p:cNvSpPr>
            <a:spLocks noGrp="1"/>
          </p:cNvSpPr>
          <p:nvPr>
            <p:ph type="body" idx="18" hasCustomPrompt="1"/>
          </p:nvPr>
        </p:nvSpPr>
        <p:spPr>
          <a:xfrm>
            <a:off x="3258000" y="5399250"/>
            <a:ext cx="25920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err="1" smtClean="0"/>
              <a:t>Wählen</a:t>
            </a:r>
            <a:r>
              <a:rPr lang="fr-FR" dirty="0" smtClean="0"/>
              <a:t> </a:t>
            </a:r>
            <a:r>
              <a:rPr lang="fr-FR" dirty="0" err="1" smtClean="0"/>
              <a:t>Sie</a:t>
            </a:r>
            <a:r>
              <a:rPr lang="fr-FR" dirty="0" smtClean="0"/>
              <a:t> den </a:t>
            </a:r>
            <a:r>
              <a:rPr lang="fr-FR" dirty="0" err="1" smtClean="0"/>
              <a:t>Stil</a:t>
            </a:r>
            <a:r>
              <a:rPr lang="fr-FR" dirty="0" smtClean="0"/>
              <a:t> der </a:t>
            </a:r>
            <a:r>
              <a:rPr lang="fr-FR" dirty="0" err="1" smtClean="0"/>
              <a:t>Präsentation</a:t>
            </a:r>
            <a:endParaRPr lang="fr-FR" dirty="0" smtClean="0"/>
          </a:p>
        </p:txBody>
      </p:sp>
      <p:sp>
        <p:nvSpPr>
          <p:cNvPr id="9" name="Inhaltsplatzhalter 2"/>
          <p:cNvSpPr>
            <a:spLocks noGrp="1"/>
          </p:cNvSpPr>
          <p:nvPr>
            <p:ph sz="half" idx="13" hasCustomPrompt="1"/>
          </p:nvPr>
        </p:nvSpPr>
        <p:spPr>
          <a:xfrm>
            <a:off x="468000" y="1439230"/>
            <a:ext cx="2592000" cy="3960000"/>
          </a:xfrm>
          <a:prstGeom prst="rect">
            <a:avLst/>
          </a:prstGeom>
        </p:spPr>
        <p:txBody>
          <a:bodyPr l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11" name="Inhaltsplatzhalter 3"/>
          <p:cNvSpPr>
            <a:spLocks noGrp="1"/>
          </p:cNvSpPr>
          <p:nvPr>
            <p:ph sz="half" idx="15" hasCustomPrompt="1"/>
          </p:nvPr>
        </p:nvSpPr>
        <p:spPr>
          <a:xfrm>
            <a:off x="3258000" y="1439230"/>
            <a:ext cx="2592000" cy="3960000"/>
          </a:xfrm>
          <a:prstGeom prst="rect">
            <a:avLst/>
          </a:prstGeom>
        </p:spPr>
        <p:txBody>
          <a:bodyPr l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7" name="Inhaltsplatzhalter 3"/>
          <p:cNvSpPr>
            <a:spLocks noGrp="1"/>
          </p:cNvSpPr>
          <p:nvPr>
            <p:ph sz="half" idx="19" hasCustomPrompt="1"/>
          </p:nvPr>
        </p:nvSpPr>
        <p:spPr>
          <a:xfrm>
            <a:off x="6047998" y="1439230"/>
            <a:ext cx="2592000" cy="3960000"/>
          </a:xfrm>
          <a:prstGeom prst="rect">
            <a:avLst/>
          </a:prstGeom>
        </p:spPr>
        <p:txBody>
          <a:bodyPr l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20" hasCustomPrompt="1"/>
          </p:nvPr>
        </p:nvSpPr>
        <p:spPr>
          <a:xfrm>
            <a:off x="6047998" y="5399250"/>
            <a:ext cx="25920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err="1" smtClean="0"/>
              <a:t>Wählen</a:t>
            </a:r>
            <a:r>
              <a:rPr lang="fr-FR" dirty="0" smtClean="0"/>
              <a:t> </a:t>
            </a:r>
            <a:r>
              <a:rPr lang="fr-FR" dirty="0" err="1" smtClean="0"/>
              <a:t>Sie</a:t>
            </a:r>
            <a:r>
              <a:rPr lang="fr-FR" dirty="0" smtClean="0"/>
              <a:t> den </a:t>
            </a:r>
            <a:r>
              <a:rPr lang="fr-FR" dirty="0" err="1" smtClean="0"/>
              <a:t>Stil</a:t>
            </a:r>
            <a:r>
              <a:rPr lang="fr-FR" dirty="0" smtClean="0"/>
              <a:t> der </a:t>
            </a:r>
            <a:r>
              <a:rPr lang="fr-FR" dirty="0" err="1" smtClean="0"/>
              <a:t>Präsentation</a:t>
            </a:r>
            <a:endParaRPr lang="fr-FR" dirty="0" smtClean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21"/>
          </p:nvPr>
        </p:nvSpPr>
        <p:spPr>
          <a:xfrm>
            <a:off x="6758026" y="6242031"/>
            <a:ext cx="21336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428025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Textfelder/Bilder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468009" y="360000"/>
            <a:ext cx="8171999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de-DE" dirty="0" smtClean="0"/>
              <a:t>Titel durch Klicken hinzufügen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sz="half" idx="13" hasCustomPrompt="1"/>
          </p:nvPr>
        </p:nvSpPr>
        <p:spPr>
          <a:xfrm>
            <a:off x="468000" y="2155050"/>
            <a:ext cx="2592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11" name="Inhaltsplatzhalter 3"/>
          <p:cNvSpPr>
            <a:spLocks noGrp="1"/>
          </p:cNvSpPr>
          <p:nvPr>
            <p:ph sz="half" idx="15" hasCustomPrompt="1"/>
          </p:nvPr>
        </p:nvSpPr>
        <p:spPr>
          <a:xfrm>
            <a:off x="3258000" y="2155050"/>
            <a:ext cx="2592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7" name="Inhaltsplatzhalter 3"/>
          <p:cNvSpPr>
            <a:spLocks noGrp="1"/>
          </p:cNvSpPr>
          <p:nvPr>
            <p:ph sz="half" idx="19" hasCustomPrompt="1"/>
          </p:nvPr>
        </p:nvSpPr>
        <p:spPr>
          <a:xfrm>
            <a:off x="6047998" y="2155050"/>
            <a:ext cx="2592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68000" y="1439357"/>
            <a:ext cx="2592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Untertitel durch Klicken hinzufügen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8" hasCustomPrompt="1"/>
          </p:nvPr>
        </p:nvSpPr>
        <p:spPr>
          <a:xfrm>
            <a:off x="3258000" y="1439357"/>
            <a:ext cx="2592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Untertitel durch Klicken hinzufügen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idx="20" hasCustomPrompt="1"/>
          </p:nvPr>
        </p:nvSpPr>
        <p:spPr>
          <a:xfrm>
            <a:off x="6047998" y="1439357"/>
            <a:ext cx="2592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Untertitel durch Klicken hinzufügen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7940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85732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8000" y="1439999"/>
            <a:ext cx="8100000" cy="468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42950" indent="-28575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8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360000"/>
            <a:ext cx="8100000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de-DE" dirty="0" smtClean="0"/>
              <a:t>Titel durch Klicken hinzufügen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 rIns="0"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12536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767935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654086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5406564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74650" y="1668463"/>
            <a:ext cx="40386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5650" y="1668463"/>
            <a:ext cx="40386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24460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9655768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072329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954882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599405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CH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1267538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17222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Bild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360000"/>
            <a:ext cx="8100000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de-DE" dirty="0" smtClean="0"/>
              <a:t>Titel durch Klicken hinzufügen</a:t>
            </a:r>
            <a:endParaRPr lang="de-DE" dirty="0"/>
          </a:p>
        </p:txBody>
      </p:sp>
      <p:sp>
        <p:nvSpPr>
          <p:cNvPr id="15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68000" y="1440000"/>
            <a:ext cx="8100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8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Untertitel durch Klicken hinzufügen 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sz="half" idx="13" hasCustomPrompt="1"/>
          </p:nvPr>
        </p:nvSpPr>
        <p:spPr>
          <a:xfrm>
            <a:off x="468000" y="2160000"/>
            <a:ext cx="8100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00405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6850" y="692150"/>
            <a:ext cx="2057400" cy="59769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74650" y="692150"/>
            <a:ext cx="6019800" cy="5976938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5193843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70" indent="0" algn="ctr">
              <a:buNone/>
              <a:defRPr/>
            </a:lvl2pPr>
            <a:lvl3pPr marL="914141" indent="0" algn="ctr">
              <a:buNone/>
              <a:defRPr/>
            </a:lvl3pPr>
            <a:lvl4pPr marL="1371211" indent="0" algn="ctr">
              <a:buNone/>
              <a:defRPr/>
            </a:lvl4pPr>
            <a:lvl5pPr marL="1828281" indent="0" algn="ctr">
              <a:buNone/>
              <a:defRPr/>
            </a:lvl5pPr>
            <a:lvl6pPr marL="2285351" indent="0" algn="ctr">
              <a:buNone/>
              <a:defRPr/>
            </a:lvl6pPr>
            <a:lvl7pPr marL="2742422" indent="0" algn="ctr">
              <a:buNone/>
              <a:defRPr/>
            </a:lvl7pPr>
            <a:lvl8pPr marL="3199492" indent="0" algn="ctr">
              <a:buNone/>
              <a:defRPr/>
            </a:lvl8pPr>
            <a:lvl9pPr marL="3656562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777681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1219244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1530325"/>
            <a:ext cx="7772400" cy="1362075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3370301"/>
          </a:xfrm>
        </p:spPr>
        <p:txBody>
          <a:bodyPr/>
          <a:lstStyle>
            <a:lvl1pPr marL="0" indent="0">
              <a:buNone/>
              <a:defRPr sz="2000"/>
            </a:lvl1pPr>
            <a:lvl2pPr marL="457070" indent="0">
              <a:buNone/>
              <a:defRPr sz="1800"/>
            </a:lvl2pPr>
            <a:lvl3pPr marL="914141" indent="0">
              <a:buNone/>
              <a:defRPr sz="1600"/>
            </a:lvl3pPr>
            <a:lvl4pPr marL="1371211" indent="0">
              <a:buNone/>
              <a:defRPr sz="1400"/>
            </a:lvl4pPr>
            <a:lvl5pPr marL="1828281" indent="0">
              <a:buNone/>
              <a:defRPr sz="1400"/>
            </a:lvl5pPr>
            <a:lvl6pPr marL="2285351" indent="0">
              <a:buNone/>
              <a:defRPr sz="1400"/>
            </a:lvl6pPr>
            <a:lvl7pPr marL="2742422" indent="0">
              <a:buNone/>
              <a:defRPr sz="1400"/>
            </a:lvl7pPr>
            <a:lvl8pPr marL="3199492" indent="0">
              <a:buNone/>
              <a:defRPr sz="1400"/>
            </a:lvl8pPr>
            <a:lvl9pPr marL="3656562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97986170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74650" y="1668463"/>
            <a:ext cx="40386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5650" y="1668463"/>
            <a:ext cx="40386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088958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3687829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55199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70" indent="0">
              <a:buNone/>
              <a:defRPr sz="1200"/>
            </a:lvl2pPr>
            <a:lvl3pPr marL="914141" indent="0">
              <a:buNone/>
              <a:defRPr sz="1000"/>
            </a:lvl3pPr>
            <a:lvl4pPr marL="1371211" indent="0">
              <a:buNone/>
              <a:defRPr sz="900"/>
            </a:lvl4pPr>
            <a:lvl5pPr marL="1828281" indent="0">
              <a:buNone/>
              <a:defRPr sz="900"/>
            </a:lvl5pPr>
            <a:lvl6pPr marL="2285351" indent="0">
              <a:buNone/>
              <a:defRPr sz="900"/>
            </a:lvl6pPr>
            <a:lvl7pPr marL="2742422" indent="0">
              <a:buNone/>
              <a:defRPr sz="900"/>
            </a:lvl7pPr>
            <a:lvl8pPr marL="3199492" indent="0">
              <a:buNone/>
              <a:defRPr sz="900"/>
            </a:lvl8pPr>
            <a:lvl9pPr marL="3656562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4190251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70" indent="0">
              <a:buNone/>
              <a:defRPr sz="2800"/>
            </a:lvl2pPr>
            <a:lvl3pPr marL="914141" indent="0">
              <a:buNone/>
              <a:defRPr sz="2400"/>
            </a:lvl3pPr>
            <a:lvl4pPr marL="1371211" indent="0">
              <a:buNone/>
              <a:defRPr sz="2000"/>
            </a:lvl4pPr>
            <a:lvl5pPr marL="1828281" indent="0">
              <a:buNone/>
              <a:defRPr sz="2000"/>
            </a:lvl5pPr>
            <a:lvl6pPr marL="2285351" indent="0">
              <a:buNone/>
              <a:defRPr sz="2000"/>
            </a:lvl6pPr>
            <a:lvl7pPr marL="2742422" indent="0">
              <a:buNone/>
              <a:defRPr sz="2000"/>
            </a:lvl7pPr>
            <a:lvl8pPr marL="3199492" indent="0">
              <a:buNone/>
              <a:defRPr sz="2000"/>
            </a:lvl8pPr>
            <a:lvl9pPr marL="3656562" indent="0">
              <a:buNone/>
              <a:defRPr sz="2000"/>
            </a:lvl9pPr>
          </a:lstStyle>
          <a:p>
            <a:pPr lvl="0"/>
            <a:endParaRPr lang="de-CH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70" indent="0">
              <a:buNone/>
              <a:defRPr sz="1200"/>
            </a:lvl2pPr>
            <a:lvl3pPr marL="914141" indent="0">
              <a:buNone/>
              <a:defRPr sz="1000"/>
            </a:lvl3pPr>
            <a:lvl4pPr marL="1371211" indent="0">
              <a:buNone/>
              <a:defRPr sz="900"/>
            </a:lvl4pPr>
            <a:lvl5pPr marL="1828281" indent="0">
              <a:buNone/>
              <a:defRPr sz="900"/>
            </a:lvl5pPr>
            <a:lvl6pPr marL="2285351" indent="0">
              <a:buNone/>
              <a:defRPr sz="900"/>
            </a:lvl6pPr>
            <a:lvl7pPr marL="2742422" indent="0">
              <a:buNone/>
              <a:defRPr sz="900"/>
            </a:lvl7pPr>
            <a:lvl8pPr marL="3199492" indent="0">
              <a:buNone/>
              <a:defRPr sz="900"/>
            </a:lvl8pPr>
            <a:lvl9pPr marL="3656562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9626379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06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Textfelder/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468009" y="360000"/>
            <a:ext cx="8171999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de-DE" dirty="0" smtClean="0"/>
              <a:t>Titel durch Klicken hinzufügen</a:t>
            </a:r>
            <a:endParaRPr lang="de-DE" dirty="0"/>
          </a:p>
        </p:txBody>
      </p:sp>
      <p:sp>
        <p:nvSpPr>
          <p:cNvPr id="15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68000" y="5399250"/>
            <a:ext cx="3960000" cy="72058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 i="0" baseline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err="1" smtClean="0"/>
              <a:t>Wählen</a:t>
            </a:r>
            <a:r>
              <a:rPr lang="fr-FR" dirty="0" smtClean="0"/>
              <a:t> </a:t>
            </a:r>
            <a:r>
              <a:rPr lang="fr-FR" dirty="0" err="1" smtClean="0"/>
              <a:t>Sie</a:t>
            </a:r>
            <a:r>
              <a:rPr lang="fr-FR" dirty="0" smtClean="0"/>
              <a:t> den </a:t>
            </a:r>
            <a:r>
              <a:rPr lang="fr-FR" dirty="0" err="1" smtClean="0"/>
              <a:t>Stil</a:t>
            </a:r>
            <a:r>
              <a:rPr lang="fr-FR" dirty="0" smtClean="0"/>
              <a:t> der </a:t>
            </a:r>
            <a:r>
              <a:rPr lang="fr-FR" dirty="0" err="1" smtClean="0"/>
              <a:t>Präsentation</a:t>
            </a:r>
            <a:endParaRPr lang="fr-FR" dirty="0" smtClean="0"/>
          </a:p>
        </p:txBody>
      </p:sp>
      <p:sp>
        <p:nvSpPr>
          <p:cNvPr id="14" name="Textplatzhalter 2"/>
          <p:cNvSpPr>
            <a:spLocks noGrp="1"/>
          </p:cNvSpPr>
          <p:nvPr>
            <p:ph type="body" idx="18" hasCustomPrompt="1"/>
          </p:nvPr>
        </p:nvSpPr>
        <p:spPr>
          <a:xfrm>
            <a:off x="4589229" y="5399250"/>
            <a:ext cx="4050775" cy="72058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 i="0" baseline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err="1" smtClean="0"/>
              <a:t>Wählen</a:t>
            </a:r>
            <a:r>
              <a:rPr lang="fr-FR" dirty="0" smtClean="0"/>
              <a:t> </a:t>
            </a:r>
            <a:r>
              <a:rPr lang="fr-FR" dirty="0" err="1" smtClean="0"/>
              <a:t>Sie</a:t>
            </a:r>
            <a:r>
              <a:rPr lang="fr-FR" dirty="0" smtClean="0"/>
              <a:t> den </a:t>
            </a:r>
            <a:r>
              <a:rPr lang="fr-FR" dirty="0" err="1" smtClean="0"/>
              <a:t>Stil</a:t>
            </a:r>
            <a:r>
              <a:rPr lang="fr-FR" dirty="0" smtClean="0"/>
              <a:t> der </a:t>
            </a:r>
            <a:r>
              <a:rPr lang="fr-FR" dirty="0" err="1" smtClean="0"/>
              <a:t>Präsentation</a:t>
            </a:r>
            <a:endParaRPr lang="fr-FR" dirty="0" smtClean="0"/>
          </a:p>
        </p:txBody>
      </p:sp>
      <p:sp>
        <p:nvSpPr>
          <p:cNvPr id="9" name="Inhaltsplatzhalter 2"/>
          <p:cNvSpPr>
            <a:spLocks noGrp="1"/>
          </p:cNvSpPr>
          <p:nvPr>
            <p:ph sz="half" idx="13" hasCustomPrompt="1"/>
          </p:nvPr>
        </p:nvSpPr>
        <p:spPr>
          <a:xfrm>
            <a:off x="468000" y="1439230"/>
            <a:ext cx="3960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11" name="Inhaltsplatzhalter 3"/>
          <p:cNvSpPr>
            <a:spLocks noGrp="1"/>
          </p:cNvSpPr>
          <p:nvPr>
            <p:ph sz="half" idx="15" hasCustomPrompt="1"/>
          </p:nvPr>
        </p:nvSpPr>
        <p:spPr>
          <a:xfrm>
            <a:off x="4590000" y="1439230"/>
            <a:ext cx="4050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96704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6850" y="692150"/>
            <a:ext cx="2057400" cy="59769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74650" y="692150"/>
            <a:ext cx="6019800" cy="5976938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601676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4650" y="692150"/>
            <a:ext cx="8229600" cy="9271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iagrammplatzhalter 2"/>
          <p:cNvSpPr>
            <a:spLocks noGrp="1"/>
          </p:cNvSpPr>
          <p:nvPr>
            <p:ph type="chart" idx="1"/>
          </p:nvPr>
        </p:nvSpPr>
        <p:spPr>
          <a:xfrm>
            <a:off x="374650" y="1668463"/>
            <a:ext cx="8229600" cy="5000625"/>
          </a:xfrm>
        </p:spPr>
        <p:txBody>
          <a:bodyPr/>
          <a:lstStyle/>
          <a:p>
            <a:pPr lvl="0"/>
            <a:endParaRPr lang="de-CH" noProof="0" smtClean="0"/>
          </a:p>
        </p:txBody>
      </p:sp>
    </p:spTree>
    <p:extLst>
      <p:ext uri="{BB962C8B-B14F-4D97-AF65-F5344CB8AC3E}">
        <p14:creationId xmlns:p14="http://schemas.microsoft.com/office/powerpoint/2010/main" val="35780341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374650" y="773114"/>
            <a:ext cx="8229600" cy="5392737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7634278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pPr lvl="0"/>
            <a:endParaRPr lang="de-CH" noProof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lIns="91414" tIns="45707" rIns="91414" bIns="45707"/>
          <a:lstStyle>
            <a:lvl1pPr>
              <a:defRPr b="1">
                <a:solidFill>
                  <a:srgbClr val="000000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lIns="91414" tIns="45707" rIns="91414" bIns="45707"/>
          <a:lstStyle>
            <a:lvl1pPr>
              <a:defRPr b="1">
                <a:solidFill>
                  <a:srgbClr val="000000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lIns="91414" tIns="45707" rIns="91414" bIns="45707"/>
          <a:lstStyle>
            <a:lvl1pPr>
              <a:defRPr b="1">
                <a:solidFill>
                  <a:srgbClr val="000000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51061C-3680-4252-8963-5B02E0E43A7A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2645148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/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8000" y="1439999"/>
            <a:ext cx="8100000" cy="468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42950" indent="-28575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8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360000"/>
            <a:ext cx="8100000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de-DE" dirty="0" smtClean="0"/>
              <a:t>Titel durch Klicken hinzufügen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>
          <a:xfrm>
            <a:off x="6765342" y="6241256"/>
            <a:ext cx="1793442" cy="365125"/>
          </a:xfrm>
          <a:prstGeom prst="rect">
            <a:avLst/>
          </a:prstGeom>
        </p:spPr>
        <p:txBody>
          <a:bodyPr rIns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19AE9A8-34D4-4E8C-BE9C-13C550F1BED0}" type="slidenum">
              <a:rPr lang="de-CH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243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Textfelder/Bilder mit Untertitel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360000"/>
            <a:ext cx="8172000" cy="540000"/>
          </a:xfrm>
          <a:prstGeom prst="rect">
            <a:avLst/>
          </a:prstGeom>
        </p:spPr>
        <p:txBody>
          <a:bodyPr lIns="0" rIns="0"/>
          <a:lstStyle>
            <a:lvl1pPr algn="l">
              <a:defRPr sz="2600" b="0" i="0" baseline="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de-DE" dirty="0" smtClean="0"/>
              <a:t>Titel durch Klicken hinzufügen</a:t>
            </a:r>
            <a:endParaRPr lang="de-DE" dirty="0"/>
          </a:p>
        </p:txBody>
      </p:sp>
      <p:sp>
        <p:nvSpPr>
          <p:cNvPr id="15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68000" y="1440000"/>
            <a:ext cx="3960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800" b="0" i="0" baseline="0">
                <a:solidFill>
                  <a:srgbClr val="697D9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Untertitel durch Klicken hinzufügen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sz="half" idx="13" hasCustomPrompt="1"/>
          </p:nvPr>
        </p:nvSpPr>
        <p:spPr>
          <a:xfrm>
            <a:off x="468000" y="2160000"/>
            <a:ext cx="3960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idx="14" hasCustomPrompt="1"/>
          </p:nvPr>
        </p:nvSpPr>
        <p:spPr>
          <a:xfrm>
            <a:off x="4590000" y="1440000"/>
            <a:ext cx="4050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8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Untertitel durch Klicken hinzufügen</a:t>
            </a:r>
          </a:p>
        </p:txBody>
      </p:sp>
      <p:sp>
        <p:nvSpPr>
          <p:cNvPr id="18" name="Inhaltsplatzhalter 3"/>
          <p:cNvSpPr>
            <a:spLocks noGrp="1"/>
          </p:cNvSpPr>
          <p:nvPr>
            <p:ph sz="half" idx="15" hasCustomPrompt="1"/>
          </p:nvPr>
        </p:nvSpPr>
        <p:spPr>
          <a:xfrm>
            <a:off x="4590000" y="2160000"/>
            <a:ext cx="4050000" cy="3960000"/>
          </a:xfrm>
          <a:prstGeom prst="rect">
            <a:avLst/>
          </a:prstGeom>
        </p:spPr>
        <p:txBody>
          <a:bodyPr lIns="0" r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solidFill>
                  <a:schemeClr val="tx1"/>
                </a:solidFill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6325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Textfelder/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468009" y="360000"/>
            <a:ext cx="8171999" cy="540000"/>
          </a:xfrm>
          <a:prstGeom prst="rect">
            <a:avLst/>
          </a:prstGeom>
        </p:spPr>
        <p:txBody>
          <a:bodyPr lIns="0"/>
          <a:lstStyle>
            <a:lvl1pPr algn="l">
              <a:defRPr sz="2600" b="0" i="0">
                <a:solidFill>
                  <a:srgbClr val="697D91"/>
                </a:solidFill>
                <a:latin typeface="Lucida Sans"/>
                <a:cs typeface="Lucida Sans"/>
              </a:defRPr>
            </a:lvl1pPr>
          </a:lstStyle>
          <a:p>
            <a:r>
              <a:rPr lang="de-DE" dirty="0" smtClean="0"/>
              <a:t>Titel durch Klicken hinzufügen</a:t>
            </a:r>
            <a:endParaRPr lang="de-DE" dirty="0"/>
          </a:p>
        </p:txBody>
      </p:sp>
      <p:sp>
        <p:nvSpPr>
          <p:cNvPr id="15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68000" y="5399250"/>
            <a:ext cx="25920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err="1" smtClean="0"/>
              <a:t>Wählen</a:t>
            </a:r>
            <a:r>
              <a:rPr lang="fr-FR" dirty="0" smtClean="0"/>
              <a:t> </a:t>
            </a:r>
            <a:r>
              <a:rPr lang="fr-FR" dirty="0" err="1" smtClean="0"/>
              <a:t>Sie</a:t>
            </a:r>
            <a:r>
              <a:rPr lang="fr-FR" dirty="0" smtClean="0"/>
              <a:t> den </a:t>
            </a:r>
            <a:r>
              <a:rPr lang="fr-FR" dirty="0" err="1" smtClean="0"/>
              <a:t>Stil</a:t>
            </a:r>
            <a:r>
              <a:rPr lang="fr-FR" dirty="0" smtClean="0"/>
              <a:t> der </a:t>
            </a:r>
            <a:r>
              <a:rPr lang="fr-FR" dirty="0" err="1" smtClean="0"/>
              <a:t>Präsentation</a:t>
            </a:r>
            <a:endParaRPr lang="fr-FR" dirty="0" smtClean="0"/>
          </a:p>
        </p:txBody>
      </p:sp>
      <p:sp>
        <p:nvSpPr>
          <p:cNvPr id="14" name="Textplatzhalter 2"/>
          <p:cNvSpPr>
            <a:spLocks noGrp="1"/>
          </p:cNvSpPr>
          <p:nvPr>
            <p:ph type="body" idx="18" hasCustomPrompt="1"/>
          </p:nvPr>
        </p:nvSpPr>
        <p:spPr>
          <a:xfrm>
            <a:off x="3258000" y="5399250"/>
            <a:ext cx="25920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err="1" smtClean="0"/>
              <a:t>Wählen</a:t>
            </a:r>
            <a:r>
              <a:rPr lang="fr-FR" dirty="0" smtClean="0"/>
              <a:t> </a:t>
            </a:r>
            <a:r>
              <a:rPr lang="fr-FR" dirty="0" err="1" smtClean="0"/>
              <a:t>Sie</a:t>
            </a:r>
            <a:r>
              <a:rPr lang="fr-FR" dirty="0" smtClean="0"/>
              <a:t> den </a:t>
            </a:r>
            <a:r>
              <a:rPr lang="fr-FR" dirty="0" err="1" smtClean="0"/>
              <a:t>Stil</a:t>
            </a:r>
            <a:r>
              <a:rPr lang="fr-FR" dirty="0" smtClean="0"/>
              <a:t> der </a:t>
            </a:r>
            <a:r>
              <a:rPr lang="fr-FR" dirty="0" err="1" smtClean="0"/>
              <a:t>Präsentation</a:t>
            </a:r>
            <a:endParaRPr lang="fr-FR" dirty="0" smtClean="0"/>
          </a:p>
        </p:txBody>
      </p:sp>
      <p:sp>
        <p:nvSpPr>
          <p:cNvPr id="9" name="Inhaltsplatzhalter 2"/>
          <p:cNvSpPr>
            <a:spLocks noGrp="1"/>
          </p:cNvSpPr>
          <p:nvPr>
            <p:ph sz="half" idx="13" hasCustomPrompt="1"/>
          </p:nvPr>
        </p:nvSpPr>
        <p:spPr>
          <a:xfrm>
            <a:off x="468000" y="1439230"/>
            <a:ext cx="2592000" cy="3960000"/>
          </a:xfrm>
          <a:prstGeom prst="rect">
            <a:avLst/>
          </a:prstGeom>
        </p:spPr>
        <p:txBody>
          <a:bodyPr l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>
                <a:latin typeface="Lucida Sans"/>
                <a:cs typeface="Lucida San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11" name="Inhaltsplatzhalter 3"/>
          <p:cNvSpPr>
            <a:spLocks noGrp="1"/>
          </p:cNvSpPr>
          <p:nvPr>
            <p:ph sz="half" idx="15" hasCustomPrompt="1"/>
          </p:nvPr>
        </p:nvSpPr>
        <p:spPr>
          <a:xfrm>
            <a:off x="3258000" y="1439230"/>
            <a:ext cx="2592000" cy="3960000"/>
          </a:xfrm>
          <a:prstGeom prst="rect">
            <a:avLst/>
          </a:prstGeom>
        </p:spPr>
        <p:txBody>
          <a:bodyPr l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7" name="Inhaltsplatzhalter 3"/>
          <p:cNvSpPr>
            <a:spLocks noGrp="1"/>
          </p:cNvSpPr>
          <p:nvPr>
            <p:ph sz="half" idx="19" hasCustomPrompt="1"/>
          </p:nvPr>
        </p:nvSpPr>
        <p:spPr>
          <a:xfrm>
            <a:off x="6047998" y="1439230"/>
            <a:ext cx="2592000" cy="3960000"/>
          </a:xfrm>
          <a:prstGeom prst="rect">
            <a:avLst/>
          </a:prstGeom>
        </p:spPr>
        <p:txBody>
          <a:bodyPr lIns="0"/>
          <a:lstStyle>
            <a:lvl1pPr marL="271463" indent="-271463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1pPr>
            <a:lvl2pPr marL="714375" indent="-257175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2pPr>
            <a:lvl3pPr marL="11430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3pPr>
            <a:lvl4pPr marL="16002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4pPr>
            <a:lvl5pPr marL="2057400" indent="-228600">
              <a:buClr>
                <a:srgbClr val="FAA500"/>
              </a:buClr>
              <a:buSzPct val="80000"/>
              <a:buFont typeface="Lucida Grande"/>
              <a:buChar char="▶"/>
              <a:defRPr sz="1800" b="0" i="0" baseline="0">
                <a:latin typeface="Lucida Sans"/>
                <a:cs typeface="Lucida San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Texte, </a:t>
            </a:r>
            <a:r>
              <a:rPr lang="fr-FR" dirty="0" err="1" smtClean="0"/>
              <a:t>Grafiken</a:t>
            </a:r>
            <a:r>
              <a:rPr lang="fr-FR" dirty="0" smtClean="0"/>
              <a:t> und </a:t>
            </a:r>
            <a:r>
              <a:rPr lang="fr-FR" dirty="0" err="1" smtClean="0"/>
              <a:t>Bilder</a:t>
            </a:r>
            <a:endParaRPr lang="fr-FR" dirty="0" smtClean="0"/>
          </a:p>
          <a:p>
            <a:pPr lvl="1"/>
            <a:r>
              <a:rPr lang="fr-FR" dirty="0" err="1" smtClean="0"/>
              <a:t>Zweite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2"/>
            <a:r>
              <a:rPr lang="fr-FR" dirty="0" err="1" smtClean="0"/>
              <a:t>Dritte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3"/>
            <a:r>
              <a:rPr lang="fr-FR" dirty="0" err="1" smtClean="0"/>
              <a:t>Vierte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fr-FR" dirty="0" smtClean="0"/>
          </a:p>
          <a:p>
            <a:pPr lvl="4"/>
            <a:r>
              <a:rPr lang="fr-FR" dirty="0" err="1" smtClean="0"/>
              <a:t>Fünfte</a:t>
            </a:r>
            <a:r>
              <a:rPr lang="fr-FR" dirty="0" smtClean="0"/>
              <a:t> </a:t>
            </a:r>
            <a:r>
              <a:rPr lang="fr-FR" dirty="0" err="1" smtClean="0"/>
              <a:t>Ebene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20" hasCustomPrompt="1"/>
          </p:nvPr>
        </p:nvSpPr>
        <p:spPr>
          <a:xfrm>
            <a:off x="6047998" y="5399250"/>
            <a:ext cx="25920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err="1" smtClean="0"/>
              <a:t>Wählen</a:t>
            </a:r>
            <a:r>
              <a:rPr lang="fr-FR" dirty="0" smtClean="0"/>
              <a:t> </a:t>
            </a:r>
            <a:r>
              <a:rPr lang="fr-FR" dirty="0" err="1" smtClean="0"/>
              <a:t>Sie</a:t>
            </a:r>
            <a:r>
              <a:rPr lang="fr-FR" dirty="0" smtClean="0"/>
              <a:t> den </a:t>
            </a:r>
            <a:r>
              <a:rPr lang="fr-FR" dirty="0" err="1" smtClean="0"/>
              <a:t>Stil</a:t>
            </a:r>
            <a:r>
              <a:rPr lang="fr-FR" dirty="0" smtClean="0"/>
              <a:t> der </a:t>
            </a:r>
            <a:r>
              <a:rPr lang="fr-FR" dirty="0" err="1" smtClean="0"/>
              <a:t>Präsentation</a:t>
            </a:r>
            <a:endParaRPr lang="fr-FR" dirty="0" smtClean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21"/>
          </p:nvPr>
        </p:nvSpPr>
        <p:spPr>
          <a:xfrm>
            <a:off x="6758026" y="6242031"/>
            <a:ext cx="21336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F19AE9A8-34D4-4E8C-BE9C-13C550F1BED0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62830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5"/>
          <p:cNvSpPr txBox="1">
            <a:spLocks/>
          </p:cNvSpPr>
          <p:nvPr/>
        </p:nvSpPr>
        <p:spPr>
          <a:xfrm>
            <a:off x="462010" y="6299494"/>
            <a:ext cx="6790384" cy="258474"/>
          </a:xfrm>
          <a:prstGeom prst="rect">
            <a:avLst/>
          </a:prstGeom>
        </p:spPr>
        <p:txBody>
          <a:bodyPr vert="horz" lIns="0" rIns="0"/>
          <a:lstStyle>
            <a:lvl1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D91"/>
                </a:solidFill>
                <a:latin typeface="Lucida Sans"/>
                <a:ea typeface="MS PGothic" pitchFamily="34" charset="-128"/>
                <a:cs typeface="ＭＳ Ｐゴシック" charset="0"/>
              </a:defRPr>
            </a:lvl1pPr>
            <a:lvl2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378"/>
                </a:solidFill>
                <a:latin typeface="Lucida Sans"/>
                <a:ea typeface="MS PGothic" pitchFamily="34" charset="-128"/>
                <a:cs typeface="+mn-cs"/>
              </a:defRPr>
            </a:lvl2pPr>
            <a:lvl3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378"/>
                </a:solidFill>
                <a:latin typeface="Lucida Sans"/>
                <a:ea typeface="MS PGothic" pitchFamily="34" charset="-128"/>
                <a:cs typeface="+mn-cs"/>
              </a:defRPr>
            </a:lvl3pPr>
            <a:lvl4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378"/>
                </a:solidFill>
                <a:latin typeface="Lucida Sans"/>
                <a:ea typeface="MS PGothic" pitchFamily="34" charset="-128"/>
                <a:cs typeface="+mn-cs"/>
              </a:defRPr>
            </a:lvl4pPr>
            <a:lvl5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378"/>
                </a:solidFill>
                <a:latin typeface="Lucida Sans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Lucida Grande"/>
              <a:buNone/>
            </a:pPr>
            <a:r>
              <a:rPr lang="de-CH" dirty="0" smtClean="0">
                <a:latin typeface="Lucida Sans" pitchFamily="34" charset="0"/>
              </a:rPr>
              <a:t>Berner Fachhochschule | </a:t>
            </a:r>
            <a:r>
              <a:rPr lang="fr-CH" dirty="0" err="1" smtClean="0">
                <a:latin typeface="Lucida Sans" pitchFamily="34" charset="0"/>
              </a:rPr>
              <a:t>Hochschule</a:t>
            </a:r>
            <a:r>
              <a:rPr lang="fr-CH" dirty="0" smtClean="0">
                <a:latin typeface="Lucida Sans" pitchFamily="34" charset="0"/>
              </a:rPr>
              <a:t> </a:t>
            </a:r>
            <a:r>
              <a:rPr lang="fr-CH" dirty="0" err="1" smtClean="0">
                <a:latin typeface="Lucida Sans" pitchFamily="34" charset="0"/>
              </a:rPr>
              <a:t>für</a:t>
            </a:r>
            <a:r>
              <a:rPr lang="fr-CH" dirty="0" smtClean="0">
                <a:latin typeface="Lucida Sans" pitchFamily="34" charset="0"/>
              </a:rPr>
              <a:t> </a:t>
            </a:r>
            <a:r>
              <a:rPr lang="fr-CH" dirty="0" err="1" smtClean="0">
                <a:latin typeface="Lucida Sans" pitchFamily="34" charset="0"/>
              </a:rPr>
              <a:t>Agrar</a:t>
            </a:r>
            <a:r>
              <a:rPr lang="fr-CH" dirty="0" smtClean="0">
                <a:latin typeface="Lucida Sans" pitchFamily="34" charset="0"/>
              </a:rPr>
              <a:t>-, Forst- und </a:t>
            </a:r>
            <a:r>
              <a:rPr lang="fr-CH" dirty="0" err="1" smtClean="0">
                <a:latin typeface="Lucida Sans" pitchFamily="34" charset="0"/>
              </a:rPr>
              <a:t>Lebensmittelwissenschaften</a:t>
            </a:r>
            <a:r>
              <a:rPr lang="fr-CH" dirty="0" smtClean="0">
                <a:latin typeface="Lucida Sans" pitchFamily="34" charset="0"/>
              </a:rPr>
              <a:t> HAFL</a:t>
            </a:r>
            <a:endParaRPr lang="de-CH" dirty="0" smtClean="0">
              <a:latin typeface="Lucida Sans" pitchFamily="34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6765342" y="6241276"/>
            <a:ext cx="1793442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000">
                <a:solidFill>
                  <a:srgbClr val="697D91"/>
                </a:solidFill>
                <a:latin typeface="+mn-lt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F19AE9A8-34D4-4E8C-BE9C-13C550F1BED0}" type="slidenum">
              <a:rPr lang="de-CH" smtClean="0"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de-CH" dirty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6565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itchFamily="34" charset="0"/>
          <a:ea typeface="MS PGothic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itchFamily="34" charset="0"/>
          <a:ea typeface="MS PGothic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itchFamily="34" charset="0"/>
          <a:ea typeface="MS PGothic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itchFamily="34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6765342" y="6241276"/>
            <a:ext cx="1793442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000">
                <a:solidFill>
                  <a:srgbClr val="697D91"/>
                </a:solidFill>
                <a:latin typeface="+mn-lt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F19AE9A8-34D4-4E8C-BE9C-13C550F1BED0}" type="slidenum">
              <a:rPr lang="de-CH" smtClean="0"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de-CH" dirty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2843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713" r:id="rId1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itchFamily="34" charset="0"/>
          <a:ea typeface="MS PGothic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itchFamily="34" charset="0"/>
          <a:ea typeface="MS PGothic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itchFamily="34" charset="0"/>
          <a:ea typeface="MS PGothic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itchFamily="34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6765342" y="6241276"/>
            <a:ext cx="1793442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000">
                <a:solidFill>
                  <a:srgbClr val="697D91"/>
                </a:solidFill>
                <a:latin typeface="+mn-lt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F19AE9A8-34D4-4E8C-BE9C-13C550F1BED0}" type="slidenum">
              <a:rPr lang="de-CH" smtClean="0"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de-CH" dirty="0">
              <a:ea typeface="MS PGothic" pitchFamily="34" charset="-128"/>
            </a:endParaRPr>
          </a:p>
        </p:txBody>
      </p:sp>
      <p:sp>
        <p:nvSpPr>
          <p:cNvPr id="5" name="Textplatzhalter 15"/>
          <p:cNvSpPr txBox="1">
            <a:spLocks/>
          </p:cNvSpPr>
          <p:nvPr userDrawn="1"/>
        </p:nvSpPr>
        <p:spPr>
          <a:xfrm>
            <a:off x="7719296" y="6313181"/>
            <a:ext cx="814865" cy="258474"/>
          </a:xfrm>
          <a:prstGeom prst="rect">
            <a:avLst/>
          </a:prstGeom>
        </p:spPr>
        <p:txBody>
          <a:bodyPr vert="horz" lIns="0" rIns="0"/>
          <a:lstStyle>
            <a:lvl1pPr marL="0" indent="0" algn="r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None/>
              <a:tabLst>
                <a:tab pos="2151063" algn="l"/>
              </a:tabLst>
              <a:defRPr sz="1000" kern="1200" baseline="0">
                <a:solidFill>
                  <a:srgbClr val="697D91"/>
                </a:solidFill>
                <a:latin typeface="Lucida Sans"/>
                <a:ea typeface="MS PGothic" pitchFamily="34" charset="-128"/>
                <a:cs typeface="ＭＳ Ｐゴシック" charset="0"/>
              </a:defRPr>
            </a:lvl1pPr>
            <a:lvl2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378"/>
                </a:solidFill>
                <a:latin typeface="Lucida Sans"/>
                <a:ea typeface="MS PGothic" pitchFamily="34" charset="-128"/>
                <a:cs typeface="+mn-cs"/>
              </a:defRPr>
            </a:lvl2pPr>
            <a:lvl3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378"/>
                </a:solidFill>
                <a:latin typeface="Lucida Sans"/>
                <a:ea typeface="MS PGothic" pitchFamily="34" charset="-128"/>
                <a:cs typeface="+mn-cs"/>
              </a:defRPr>
            </a:lvl3pPr>
            <a:lvl4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378"/>
                </a:solidFill>
                <a:latin typeface="Lucida Sans"/>
                <a:ea typeface="MS PGothic" pitchFamily="34" charset="-128"/>
                <a:cs typeface="+mn-cs"/>
              </a:defRPr>
            </a:lvl4pPr>
            <a:lvl5pPr marL="177800" indent="-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AA500"/>
              </a:buClr>
              <a:buSzPct val="80000"/>
              <a:buFont typeface="Lucida Grande"/>
              <a:buChar char="▶"/>
              <a:tabLst>
                <a:tab pos="2151063" algn="l"/>
              </a:tabLst>
              <a:defRPr sz="1000" kern="1200" baseline="0">
                <a:solidFill>
                  <a:srgbClr val="697378"/>
                </a:solidFill>
                <a:latin typeface="Lucida Sans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385969F-0593-48D0-8FEB-998ACA5962D8}" type="slidenum">
              <a:rPr lang="de-DE" smtClean="0">
                <a:latin typeface="Lucida Sans" pitchFamily="34" charset="0"/>
              </a:rPr>
              <a:pPr>
                <a:defRPr/>
              </a:pPr>
              <a:t>‹#›</a:t>
            </a:fld>
            <a:endParaRPr lang="de-DE" dirty="0" smtClean="0"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299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itchFamily="34" charset="0"/>
          <a:ea typeface="MS PGothic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itchFamily="34" charset="0"/>
          <a:ea typeface="MS PGothic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itchFamily="34" charset="0"/>
          <a:ea typeface="MS PGothic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itchFamily="34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6765342" y="6241276"/>
            <a:ext cx="1793442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000">
                <a:solidFill>
                  <a:srgbClr val="697D91"/>
                </a:solidFill>
                <a:latin typeface="+mn-lt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F19AE9A8-34D4-4E8C-BE9C-13C550F1BED0}" type="slidenum">
              <a:rPr lang="de-CH" smtClean="0"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de-CH" dirty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9980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itchFamily="34" charset="0"/>
          <a:ea typeface="MS PGothic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itchFamily="34" charset="0"/>
          <a:ea typeface="MS PGothic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itchFamily="34" charset="0"/>
          <a:ea typeface="MS PGothic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 pitchFamily="34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4650" y="692150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Titelmasterformat durch Klicken bearbeiten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4650" y="1668463"/>
            <a:ext cx="82296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</a:p>
        </p:txBody>
      </p:sp>
      <p:grpSp>
        <p:nvGrpSpPr>
          <p:cNvPr id="2" name="Group 4"/>
          <p:cNvGrpSpPr/>
          <p:nvPr userDrawn="1"/>
        </p:nvGrpSpPr>
        <p:grpSpPr>
          <a:xfrm>
            <a:off x="0" y="0"/>
            <a:ext cx="9144000" cy="662608"/>
            <a:chOff x="0" y="0"/>
            <a:chExt cx="9144000" cy="662608"/>
          </a:xfrm>
        </p:grpSpPr>
        <p:sp>
          <p:nvSpPr>
            <p:cNvPr id="6" name="Rechteck 2"/>
            <p:cNvSpPr/>
            <p:nvPr userDrawn="1"/>
          </p:nvSpPr>
          <p:spPr>
            <a:xfrm>
              <a:off x="0" y="0"/>
              <a:ext cx="9144000" cy="662608"/>
            </a:xfrm>
            <a:prstGeom prst="rect">
              <a:avLst/>
            </a:prstGeom>
            <a:solidFill>
              <a:srgbClr val="A5BE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FFFFFF"/>
                </a:solidFill>
                <a:ea typeface="ＭＳ Ｐゴシック" pitchFamily="-112" charset="-128"/>
              </a:endParaRPr>
            </a:p>
          </p:txBody>
        </p:sp>
        <p:pic>
          <p:nvPicPr>
            <p:cNvPr id="7" name="Grafik 6" descr="LOGOBFH_MKPOS_48mm_PC.jpg"/>
            <p:cNvPicPr>
              <a:picLocks noChangeAspect="1"/>
            </p:cNvPicPr>
            <p:nvPr userDrawn="1"/>
          </p:nvPicPr>
          <p:blipFill>
            <a:blip r:embed="rId1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0"/>
            </a:blip>
            <a:stretch>
              <a:fillRect/>
            </a:stretch>
          </p:blipFill>
          <p:spPr>
            <a:xfrm>
              <a:off x="7240606" y="150916"/>
              <a:ext cx="1503548" cy="3977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0653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B5B5B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B5B5B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B5B5B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B5B5B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B5B5B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5B5B5B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5B5B5B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5B5B5B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5B5B5B"/>
          </a:solidFill>
          <a:latin typeface="Arial" pitchFamily="34" charset="0"/>
        </a:defRPr>
      </a:lvl9pPr>
    </p:titleStyle>
    <p:bodyStyle>
      <a:lvl1pPr marL="185738" indent="-185738" algn="l" rtl="0" eaLnBrk="0" fontAlgn="base" hangingPunct="0">
        <a:spcBef>
          <a:spcPct val="20000"/>
        </a:spcBef>
        <a:spcAft>
          <a:spcPct val="0"/>
        </a:spcAft>
        <a:buChar char="-"/>
        <a:defRPr sz="2000">
          <a:solidFill>
            <a:srgbClr val="5B5B5B"/>
          </a:solidFill>
          <a:latin typeface="+mn-lt"/>
          <a:ea typeface="+mn-ea"/>
          <a:cs typeface="+mn-cs"/>
        </a:defRPr>
      </a:lvl1pPr>
      <a:lvl2pPr marL="542925" indent="-177800" algn="l" rtl="0" eaLnBrk="0" fontAlgn="base" hangingPunct="0">
        <a:spcBef>
          <a:spcPct val="20000"/>
        </a:spcBef>
        <a:spcAft>
          <a:spcPct val="0"/>
        </a:spcAft>
        <a:buChar char="-"/>
        <a:defRPr sz="2000">
          <a:solidFill>
            <a:srgbClr val="5B5B5B"/>
          </a:solidFill>
          <a:latin typeface="+mn-lt"/>
        </a:defRPr>
      </a:lvl2pPr>
      <a:lvl3pPr marL="989013" indent="-185738" algn="l" rtl="0" eaLnBrk="0" fontAlgn="base" hangingPunct="0">
        <a:spcBef>
          <a:spcPct val="20000"/>
        </a:spcBef>
        <a:spcAft>
          <a:spcPct val="0"/>
        </a:spcAft>
        <a:buChar char="-"/>
        <a:defRPr>
          <a:solidFill>
            <a:srgbClr val="5B5B5B"/>
          </a:solidFill>
          <a:latin typeface="+mn-lt"/>
        </a:defRPr>
      </a:lvl3pPr>
      <a:lvl4pPr marL="1433513" indent="-173038" algn="l" rtl="0" eaLnBrk="0" fontAlgn="base" hangingPunct="0">
        <a:spcBef>
          <a:spcPct val="20000"/>
        </a:spcBef>
        <a:spcAft>
          <a:spcPct val="0"/>
        </a:spcAft>
        <a:defRPr>
          <a:solidFill>
            <a:srgbClr val="5B5B5B"/>
          </a:solidFill>
          <a:latin typeface="+mn-lt"/>
        </a:defRPr>
      </a:lvl4pPr>
      <a:lvl5pPr marL="1878013" indent="-258763" algn="l" rtl="0" eaLnBrk="0" fontAlgn="base" hangingPunct="0">
        <a:spcBef>
          <a:spcPct val="20000"/>
        </a:spcBef>
        <a:spcAft>
          <a:spcPct val="0"/>
        </a:spcAft>
        <a:defRPr sz="1600">
          <a:solidFill>
            <a:srgbClr val="5B5B5B"/>
          </a:solidFill>
          <a:latin typeface="+mn-lt"/>
        </a:defRPr>
      </a:lvl5pPr>
      <a:lvl6pPr marL="2335213" indent="-258763" algn="l" rtl="0" fontAlgn="base">
        <a:spcBef>
          <a:spcPct val="20000"/>
        </a:spcBef>
        <a:spcAft>
          <a:spcPct val="0"/>
        </a:spcAft>
        <a:defRPr sz="1600">
          <a:solidFill>
            <a:srgbClr val="5B5B5B"/>
          </a:solidFill>
          <a:latin typeface="+mn-lt"/>
        </a:defRPr>
      </a:lvl6pPr>
      <a:lvl7pPr marL="2792413" indent="-258763" algn="l" rtl="0" fontAlgn="base">
        <a:spcBef>
          <a:spcPct val="20000"/>
        </a:spcBef>
        <a:spcAft>
          <a:spcPct val="0"/>
        </a:spcAft>
        <a:defRPr sz="1600">
          <a:solidFill>
            <a:srgbClr val="5B5B5B"/>
          </a:solidFill>
          <a:latin typeface="+mn-lt"/>
        </a:defRPr>
      </a:lvl7pPr>
      <a:lvl8pPr marL="3249613" indent="-258763" algn="l" rtl="0" fontAlgn="base">
        <a:spcBef>
          <a:spcPct val="20000"/>
        </a:spcBef>
        <a:spcAft>
          <a:spcPct val="0"/>
        </a:spcAft>
        <a:defRPr sz="1600">
          <a:solidFill>
            <a:srgbClr val="5B5B5B"/>
          </a:solidFill>
          <a:latin typeface="+mn-lt"/>
        </a:defRPr>
      </a:lvl8pPr>
      <a:lvl9pPr marL="3706813" indent="-258763" algn="l" rtl="0" fontAlgn="base">
        <a:spcBef>
          <a:spcPct val="20000"/>
        </a:spcBef>
        <a:spcAft>
          <a:spcPct val="0"/>
        </a:spcAft>
        <a:defRPr sz="1600">
          <a:solidFill>
            <a:srgbClr val="5B5B5B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4650" y="692150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4" tIns="45707" rIns="91414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Titelmasterformat durch Klicken bearbeiten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4650" y="1668463"/>
            <a:ext cx="82296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0"/>
            <a:ext cx="9144000" cy="662608"/>
            <a:chOff x="0" y="0"/>
            <a:chExt cx="9144000" cy="662608"/>
          </a:xfrm>
        </p:grpSpPr>
        <p:sp>
          <p:nvSpPr>
            <p:cNvPr id="6" name="Rechteck 2"/>
            <p:cNvSpPr/>
            <p:nvPr userDrawn="1"/>
          </p:nvSpPr>
          <p:spPr>
            <a:xfrm>
              <a:off x="0" y="0"/>
              <a:ext cx="9144000" cy="662608"/>
            </a:xfrm>
            <a:prstGeom prst="rect">
              <a:avLst/>
            </a:prstGeom>
            <a:solidFill>
              <a:srgbClr val="A5BE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FFFFFF"/>
                </a:solidFill>
                <a:ea typeface="ＭＳ Ｐゴシック" pitchFamily="-112" charset="-128"/>
              </a:endParaRPr>
            </a:p>
          </p:txBody>
        </p:sp>
        <p:pic>
          <p:nvPicPr>
            <p:cNvPr id="7" name="Grafik 6" descr="LOGOBFH_MKPOS_48mm_PC.jpg"/>
            <p:cNvPicPr>
              <a:picLocks noChangeAspect="1"/>
            </p:cNvPicPr>
            <p:nvPr userDrawn="1"/>
          </p:nvPicPr>
          <p:blipFill>
            <a:blip r:embed="rId1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0"/>
            </a:blip>
            <a:stretch>
              <a:fillRect/>
            </a:stretch>
          </p:blipFill>
          <p:spPr>
            <a:xfrm>
              <a:off x="7240606" y="150916"/>
              <a:ext cx="1503548" cy="3977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3577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B5B5B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B5B5B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B5B5B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B5B5B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B5B5B"/>
          </a:solidFill>
          <a:latin typeface="Arial" charset="0"/>
        </a:defRPr>
      </a:lvl5pPr>
      <a:lvl6pPr marL="457070" algn="l" rtl="0" fontAlgn="base">
        <a:spcBef>
          <a:spcPct val="0"/>
        </a:spcBef>
        <a:spcAft>
          <a:spcPct val="0"/>
        </a:spcAft>
        <a:defRPr sz="2800" b="1">
          <a:solidFill>
            <a:srgbClr val="5B5B5B"/>
          </a:solidFill>
          <a:latin typeface="Arial" charset="0"/>
        </a:defRPr>
      </a:lvl6pPr>
      <a:lvl7pPr marL="914141" algn="l" rtl="0" fontAlgn="base">
        <a:spcBef>
          <a:spcPct val="0"/>
        </a:spcBef>
        <a:spcAft>
          <a:spcPct val="0"/>
        </a:spcAft>
        <a:defRPr sz="2800" b="1">
          <a:solidFill>
            <a:srgbClr val="5B5B5B"/>
          </a:solidFill>
          <a:latin typeface="Arial" charset="0"/>
        </a:defRPr>
      </a:lvl7pPr>
      <a:lvl8pPr marL="1371211" algn="l" rtl="0" fontAlgn="base">
        <a:spcBef>
          <a:spcPct val="0"/>
        </a:spcBef>
        <a:spcAft>
          <a:spcPct val="0"/>
        </a:spcAft>
        <a:defRPr sz="2800" b="1">
          <a:solidFill>
            <a:srgbClr val="5B5B5B"/>
          </a:solidFill>
          <a:latin typeface="Arial" charset="0"/>
        </a:defRPr>
      </a:lvl8pPr>
      <a:lvl9pPr marL="1828281" algn="l" rtl="0" fontAlgn="base">
        <a:spcBef>
          <a:spcPct val="0"/>
        </a:spcBef>
        <a:spcAft>
          <a:spcPct val="0"/>
        </a:spcAft>
        <a:defRPr sz="2800" b="1">
          <a:solidFill>
            <a:srgbClr val="5B5B5B"/>
          </a:solidFill>
          <a:latin typeface="Arial" charset="0"/>
        </a:defRPr>
      </a:lvl9pPr>
    </p:titleStyle>
    <p:bodyStyle>
      <a:lvl1pPr marL="185685" indent="-185685" algn="l" rtl="0" eaLnBrk="0" fontAlgn="base" hangingPunct="0">
        <a:spcBef>
          <a:spcPct val="20000"/>
        </a:spcBef>
        <a:spcAft>
          <a:spcPct val="0"/>
        </a:spcAft>
        <a:buChar char="-"/>
        <a:defRPr sz="2400">
          <a:solidFill>
            <a:srgbClr val="5B5B5B"/>
          </a:solidFill>
          <a:latin typeface="+mn-lt"/>
          <a:ea typeface="+mn-ea"/>
          <a:cs typeface="+mn-cs"/>
        </a:defRPr>
      </a:lvl1pPr>
      <a:lvl2pPr marL="542771" indent="-177750" algn="l" rtl="0" eaLnBrk="0" fontAlgn="base" hangingPunct="0">
        <a:spcBef>
          <a:spcPct val="20000"/>
        </a:spcBef>
        <a:spcAft>
          <a:spcPct val="0"/>
        </a:spcAft>
        <a:buChar char="-"/>
        <a:defRPr sz="2400">
          <a:solidFill>
            <a:srgbClr val="5B5B5B"/>
          </a:solidFill>
          <a:latin typeface="+mn-lt"/>
        </a:defRPr>
      </a:lvl2pPr>
      <a:lvl3pPr marL="988732" indent="-185685" algn="l" rtl="0" eaLnBrk="0" fontAlgn="base" hangingPunct="0">
        <a:spcBef>
          <a:spcPct val="20000"/>
        </a:spcBef>
        <a:spcAft>
          <a:spcPct val="0"/>
        </a:spcAft>
        <a:buChar char="-"/>
        <a:defRPr sz="2000">
          <a:solidFill>
            <a:srgbClr val="5B5B5B"/>
          </a:solidFill>
          <a:latin typeface="+mn-lt"/>
        </a:defRPr>
      </a:lvl3pPr>
      <a:lvl4pPr marL="1433106" indent="-172989" algn="l" rtl="0" eaLnBrk="0" fontAlgn="base" hangingPunct="0">
        <a:spcBef>
          <a:spcPct val="20000"/>
        </a:spcBef>
        <a:spcAft>
          <a:spcPct val="0"/>
        </a:spcAft>
        <a:defRPr sz="2000">
          <a:solidFill>
            <a:srgbClr val="5B5B5B"/>
          </a:solidFill>
          <a:latin typeface="+mn-lt"/>
        </a:defRPr>
      </a:lvl4pPr>
      <a:lvl5pPr marL="1877480" indent="-258690" algn="l" rtl="0" eaLnBrk="0" fontAlgn="base" hangingPunct="0">
        <a:spcBef>
          <a:spcPct val="20000"/>
        </a:spcBef>
        <a:spcAft>
          <a:spcPct val="0"/>
        </a:spcAft>
        <a:defRPr>
          <a:solidFill>
            <a:srgbClr val="5B5B5B"/>
          </a:solidFill>
          <a:latin typeface="+mn-lt"/>
        </a:defRPr>
      </a:lvl5pPr>
      <a:lvl6pPr marL="2334551" indent="-258690" algn="l" rtl="0" fontAlgn="base">
        <a:spcBef>
          <a:spcPct val="20000"/>
        </a:spcBef>
        <a:spcAft>
          <a:spcPct val="0"/>
        </a:spcAft>
        <a:defRPr>
          <a:solidFill>
            <a:srgbClr val="5B5B5B"/>
          </a:solidFill>
          <a:latin typeface="+mn-lt"/>
        </a:defRPr>
      </a:lvl6pPr>
      <a:lvl7pPr marL="2791621" indent="-258690" algn="l" rtl="0" fontAlgn="base">
        <a:spcBef>
          <a:spcPct val="20000"/>
        </a:spcBef>
        <a:spcAft>
          <a:spcPct val="0"/>
        </a:spcAft>
        <a:defRPr>
          <a:solidFill>
            <a:srgbClr val="5B5B5B"/>
          </a:solidFill>
          <a:latin typeface="+mn-lt"/>
        </a:defRPr>
      </a:lvl7pPr>
      <a:lvl8pPr marL="3248691" indent="-258690" algn="l" rtl="0" fontAlgn="base">
        <a:spcBef>
          <a:spcPct val="20000"/>
        </a:spcBef>
        <a:spcAft>
          <a:spcPct val="0"/>
        </a:spcAft>
        <a:defRPr>
          <a:solidFill>
            <a:srgbClr val="5B5B5B"/>
          </a:solidFill>
          <a:latin typeface="+mn-lt"/>
        </a:defRPr>
      </a:lvl8pPr>
      <a:lvl9pPr marL="3705761" indent="-258690" algn="l" rtl="0" fontAlgn="base">
        <a:spcBef>
          <a:spcPct val="20000"/>
        </a:spcBef>
        <a:spcAft>
          <a:spcPct val="0"/>
        </a:spcAft>
        <a:defRPr>
          <a:solidFill>
            <a:srgbClr val="5B5B5B"/>
          </a:solidFill>
          <a:latin typeface="+mn-lt"/>
        </a:defRPr>
      </a:lvl9pPr>
    </p:bodyStyle>
    <p:otherStyle>
      <a:defPPr>
        <a:defRPr lang="de-DE"/>
      </a:defPPr>
      <a:lvl1pPr marL="0" algn="l" defTabSz="9141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70" algn="l" defTabSz="9141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41" algn="l" defTabSz="9141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11" algn="l" defTabSz="9141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81" algn="l" defTabSz="9141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51" algn="l" defTabSz="9141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22" algn="l" defTabSz="9141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92" algn="l" defTabSz="9141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62" algn="l" defTabSz="9141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22.png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5.emf"/><Relationship Id="rId5" Type="http://schemas.openxmlformats.org/officeDocument/2006/relationships/image" Target="../media/image24.png"/><Relationship Id="rId10" Type="http://schemas.openxmlformats.org/officeDocument/2006/relationships/image" Target="../media/image28.jpeg"/><Relationship Id="rId4" Type="http://schemas.openxmlformats.org/officeDocument/2006/relationships/image" Target="../media/image23.emf"/><Relationship Id="rId9" Type="http://schemas.openxmlformats.org/officeDocument/2006/relationships/image" Target="../media/image27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itel 2"/>
          <p:cNvSpPr>
            <a:spLocks noGrp="1"/>
          </p:cNvSpPr>
          <p:nvPr>
            <p:ph type="ctrTitle"/>
          </p:nvPr>
        </p:nvSpPr>
        <p:spPr bwMode="auto">
          <a:xfrm>
            <a:off x="468322" y="4622800"/>
            <a:ext cx="8675687" cy="103844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CH" sz="2400" dirty="0" smtClean="0"/>
              <a:t>Anwendung </a:t>
            </a:r>
            <a:r>
              <a:rPr lang="de-CH" sz="2400" dirty="0" err="1" smtClean="0"/>
              <a:t>TBk</a:t>
            </a:r>
            <a:r>
              <a:rPr lang="de-CH" sz="2400" dirty="0" smtClean="0"/>
              <a:t> </a:t>
            </a:r>
            <a:r>
              <a:rPr lang="de-CH" sz="1600" dirty="0" smtClean="0"/>
              <a:t>(automatisierte </a:t>
            </a:r>
            <a:r>
              <a:rPr lang="de-CH" sz="1600" dirty="0" err="1"/>
              <a:t>Bestandeskartierung</a:t>
            </a:r>
            <a:r>
              <a:rPr lang="de-CH" sz="1600" dirty="0"/>
              <a:t> nach Prototyp </a:t>
            </a:r>
            <a:r>
              <a:rPr lang="de-CH" sz="1600" dirty="0" smtClean="0"/>
              <a:t>HAFL) </a:t>
            </a:r>
            <a:r>
              <a:rPr lang="de-CH" sz="2400" dirty="0" smtClean="0"/>
              <a:t/>
            </a:r>
            <a:br>
              <a:rPr lang="de-CH" sz="2400" dirty="0" smtClean="0"/>
            </a:br>
            <a:endParaRPr lang="de-CH" sz="2400" dirty="0"/>
          </a:p>
        </p:txBody>
      </p:sp>
      <p:sp>
        <p:nvSpPr>
          <p:cNvPr id="6148" name="Untertitel 3"/>
          <p:cNvSpPr>
            <a:spLocks noGrp="1"/>
          </p:cNvSpPr>
          <p:nvPr>
            <p:ph type="subTitle" idx="1"/>
          </p:nvPr>
        </p:nvSpPr>
        <p:spPr bwMode="auto">
          <a:xfrm>
            <a:off x="468323" y="5862910"/>
            <a:ext cx="8675687" cy="806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CH" dirty="0" smtClean="0"/>
              <a:t>Zürich, 10.02.2017</a:t>
            </a:r>
          </a:p>
          <a:p>
            <a:r>
              <a:rPr lang="de-CH" dirty="0" smtClean="0">
                <a:latin typeface="Lucida Sans" pitchFamily="34" charset="0"/>
                <a:cs typeface="Lucida Sans Unicode" pitchFamily="34" charset="0"/>
              </a:rPr>
              <a:t>&gt; christian.rosset@bfh.ch, viola.sala@bfh.ch</a:t>
            </a:r>
          </a:p>
        </p:txBody>
      </p:sp>
      <p:pic>
        <p:nvPicPr>
          <p:cNvPr id="6" name="Inhaltsplatzhalter 3" descr="Bestandesskarte_V3_mitLabels_Hochformat.bmp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" t="60968" r="9530" b="12273"/>
          <a:stretch/>
        </p:blipFill>
        <p:spPr bwMode="auto">
          <a:xfrm>
            <a:off x="2381" y="1695450"/>
            <a:ext cx="6074569" cy="2802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60648"/>
            <a:ext cx="1658937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35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nhaltsplatzhalter 3" descr="Bestandesskarte_V3_mitLabels_Hochformat.bmp"/>
          <p:cNvPicPr>
            <a:picLocks noChangeAspect="1"/>
          </p:cNvPicPr>
          <p:nvPr/>
        </p:nvPicPr>
        <p:blipFill>
          <a:blip r:embed="rId2" cstate="print"/>
          <a:srcRect l="3347" t="5698" r="6712" b="11100"/>
          <a:stretch>
            <a:fillRect/>
          </a:stretch>
        </p:blipFill>
        <p:spPr>
          <a:xfrm>
            <a:off x="0" y="0"/>
            <a:ext cx="5244094" cy="6858000"/>
          </a:xfrm>
          <a:prstGeom prst="rect">
            <a:avLst/>
          </a:prstGeom>
        </p:spPr>
      </p:pic>
      <p:pic>
        <p:nvPicPr>
          <p:cNvPr id="7" name="Inhaltsplatzhalter 3" descr="Bestandesskarte_V3_mitLabels_Hochformat.bmp"/>
          <p:cNvPicPr>
            <a:picLocks noChangeAspect="1"/>
          </p:cNvPicPr>
          <p:nvPr/>
        </p:nvPicPr>
        <p:blipFill>
          <a:blip r:embed="rId3" cstate="print"/>
          <a:srcRect l="38899" t="90332" r="24005" b="3773"/>
          <a:stretch>
            <a:fillRect/>
          </a:stretch>
        </p:blipFill>
        <p:spPr>
          <a:xfrm>
            <a:off x="3635896" y="3004164"/>
            <a:ext cx="5257173" cy="1180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nhaltsplatzhalter 3" descr="Bestandesskarte_V3_mitLabels_Hochformat.bmp"/>
          <p:cNvPicPr>
            <a:picLocks noChangeAspect="1"/>
          </p:cNvPicPr>
          <p:nvPr/>
        </p:nvPicPr>
        <p:blipFill>
          <a:blip r:embed="rId3" cstate="print"/>
          <a:srcRect l="2394" t="90332" r="60585" b="3773"/>
          <a:stretch>
            <a:fillRect/>
          </a:stretch>
        </p:blipFill>
        <p:spPr>
          <a:xfrm>
            <a:off x="3131840" y="2024844"/>
            <a:ext cx="5246532" cy="1180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10714" t="13043" r="10714"/>
          <a:stretch>
            <a:fillRect/>
          </a:stretch>
        </p:blipFill>
        <p:spPr bwMode="auto">
          <a:xfrm>
            <a:off x="7308304" y="188642"/>
            <a:ext cx="1584176" cy="7347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angle 8"/>
          <p:cNvSpPr/>
          <p:nvPr/>
        </p:nvSpPr>
        <p:spPr>
          <a:xfrm>
            <a:off x="5400092" y="1029506"/>
            <a:ext cx="3132348" cy="923309"/>
          </a:xfrm>
          <a:prstGeom prst="rect">
            <a:avLst/>
          </a:prstGeom>
        </p:spPr>
        <p:txBody>
          <a:bodyPr wrap="square" lIns="91418" tIns="45710" rIns="91418" bIns="4571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CH" dirty="0" err="1" smtClean="0">
                <a:solidFill>
                  <a:srgbClr val="808080">
                    <a:lumMod val="75000"/>
                  </a:srgbClr>
                </a:solidFill>
              </a:rPr>
              <a:t>Toolkit</a:t>
            </a:r>
            <a:r>
              <a:rPr lang="de-CH" dirty="0" smtClean="0">
                <a:solidFill>
                  <a:srgbClr val="808080">
                    <a:lumMod val="75000"/>
                  </a:srgbClr>
                </a:solidFill>
              </a:rPr>
              <a:t> zur Erarbeitung von </a:t>
            </a:r>
            <a:r>
              <a:rPr lang="de-CH" dirty="0" err="1" smtClean="0">
                <a:solidFill>
                  <a:srgbClr val="808080">
                    <a:lumMod val="75000"/>
                  </a:srgbClr>
                </a:solidFill>
              </a:rPr>
              <a:t>Bestandeskarten</a:t>
            </a:r>
            <a:r>
              <a:rPr lang="de-CH" dirty="0" smtClean="0">
                <a:solidFill>
                  <a:srgbClr val="808080">
                    <a:lumMod val="75000"/>
                  </a:srgbClr>
                </a:solidFill>
              </a:rPr>
              <a:t> aus Fernerkundungsdaten</a:t>
            </a:r>
            <a:endParaRPr lang="de-CH" dirty="0">
              <a:solidFill>
                <a:srgbClr val="808080">
                  <a:lumMod val="75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00092" y="4433044"/>
            <a:ext cx="3492388" cy="2308304"/>
          </a:xfrm>
          <a:prstGeom prst="rect">
            <a:avLst/>
          </a:prstGeom>
        </p:spPr>
        <p:txBody>
          <a:bodyPr wrap="square" lIns="91418" tIns="45710" rIns="91418" bIns="45710">
            <a:spAutoFit/>
          </a:bodyPr>
          <a:lstStyle/>
          <a:p>
            <a:pPr marL="174583" indent="-174583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lang="de-CH" dirty="0" smtClean="0">
                <a:solidFill>
                  <a:srgbClr val="808080">
                    <a:lumMod val="75000"/>
                  </a:srgbClr>
                </a:solidFill>
              </a:rPr>
              <a:t>Programm basierend auf der räumlichen Verteilung der dominierenden Bäume (gekennzeichnet durch die max. </a:t>
            </a:r>
            <a:r>
              <a:rPr lang="de-CH" dirty="0" err="1" smtClean="0">
                <a:solidFill>
                  <a:srgbClr val="808080">
                    <a:lumMod val="75000"/>
                  </a:srgbClr>
                </a:solidFill>
              </a:rPr>
              <a:t>Baumhöhe</a:t>
            </a:r>
            <a:r>
              <a:rPr lang="de-CH" dirty="0" smtClean="0">
                <a:solidFill>
                  <a:srgbClr val="808080">
                    <a:lumMod val="75000"/>
                  </a:srgbClr>
                </a:solidFill>
              </a:rPr>
              <a:t> pro Are)</a:t>
            </a:r>
          </a:p>
          <a:p>
            <a:pPr marL="174583" indent="-174583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lang="de-CH" dirty="0" smtClean="0">
                <a:solidFill>
                  <a:srgbClr val="808080">
                    <a:lumMod val="75000"/>
                  </a:srgbClr>
                </a:solidFill>
              </a:rPr>
              <a:t>Möglichkeit die Grobkörnigkeit anzupassen</a:t>
            </a:r>
          </a:p>
          <a:p>
            <a:pPr marL="174583" indent="-174583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lang="de-CH" dirty="0" smtClean="0">
                <a:solidFill>
                  <a:srgbClr val="808080">
                    <a:lumMod val="75000"/>
                  </a:srgbClr>
                </a:solidFill>
              </a:rPr>
              <a:t>Basierend auf Open Source</a:t>
            </a:r>
          </a:p>
        </p:txBody>
      </p:sp>
    </p:spTree>
    <p:extLst>
      <p:ext uri="{BB962C8B-B14F-4D97-AF65-F5344CB8AC3E}">
        <p14:creationId xmlns:p14="http://schemas.microsoft.com/office/powerpoint/2010/main" val="3950456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" r="-440"/>
          <a:stretch/>
        </p:blipFill>
        <p:spPr bwMode="auto">
          <a:xfrm>
            <a:off x="0" y="0"/>
            <a:ext cx="4896612" cy="4517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" r="-735"/>
          <a:stretch/>
        </p:blipFill>
        <p:spPr bwMode="auto">
          <a:xfrm>
            <a:off x="4286438" y="2334768"/>
            <a:ext cx="4885944" cy="4523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96612" y="89829"/>
            <a:ext cx="37112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Input: </a:t>
            </a:r>
            <a:br>
              <a:rPr lang="de-CH" dirty="0" smtClean="0"/>
            </a:br>
            <a:r>
              <a:rPr lang="de-CH" dirty="0" smtClean="0"/>
              <a:t>Vegetationshöhenmodell (VHM)</a:t>
            </a:r>
            <a:endParaRPr lang="de-CH" dirty="0"/>
          </a:p>
        </p:txBody>
      </p:sp>
      <p:sp>
        <p:nvSpPr>
          <p:cNvPr id="9" name="TextBox 8"/>
          <p:cNvSpPr txBox="1"/>
          <p:nvPr/>
        </p:nvSpPr>
        <p:spPr>
          <a:xfrm>
            <a:off x="605622" y="6165304"/>
            <a:ext cx="36808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CH" dirty="0" smtClean="0"/>
              <a:t>Zwischenergebnis: </a:t>
            </a:r>
            <a:br>
              <a:rPr lang="de-CH" dirty="0" smtClean="0"/>
            </a:br>
            <a:r>
              <a:rPr lang="de-CH" dirty="0" smtClean="0"/>
              <a:t>Oberhöhenraster (</a:t>
            </a:r>
            <a:r>
              <a:rPr lang="de-CH" dirty="0" err="1" smtClean="0"/>
              <a:t>h</a:t>
            </a:r>
            <a:r>
              <a:rPr lang="de-CH" baseline="-25000" dirty="0" err="1" smtClean="0"/>
              <a:t>max</a:t>
            </a:r>
            <a:r>
              <a:rPr lang="de-CH" dirty="0" smtClean="0"/>
              <a:t> pro Are)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9011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59274" cy="4517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397" y="2345436"/>
            <a:ext cx="4896612" cy="451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96612" y="89829"/>
            <a:ext cx="4067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/>
              <a:t>Hauptergebnis: </a:t>
            </a:r>
            <a:br>
              <a:rPr lang="de-CH" dirty="0" smtClean="0"/>
            </a:br>
            <a:r>
              <a:rPr lang="de-CH" dirty="0" err="1" smtClean="0"/>
              <a:t>Bestandeskarte</a:t>
            </a:r>
            <a:r>
              <a:rPr lang="de-CH" dirty="0" smtClean="0"/>
              <a:t> mit Abgrenzungen</a:t>
            </a:r>
            <a:endParaRPr lang="de-CH" dirty="0"/>
          </a:p>
        </p:txBody>
      </p:sp>
      <p:sp>
        <p:nvSpPr>
          <p:cNvPr id="8" name="TextBox 7"/>
          <p:cNvSpPr txBox="1"/>
          <p:nvPr/>
        </p:nvSpPr>
        <p:spPr>
          <a:xfrm>
            <a:off x="1886422" y="5888305"/>
            <a:ext cx="2400016" cy="923330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de-CH" dirty="0" smtClean="0"/>
              <a:t>Hauptergebnis: </a:t>
            </a:r>
            <a:br>
              <a:rPr lang="de-CH" dirty="0" smtClean="0"/>
            </a:br>
            <a:r>
              <a:rPr lang="de-CH" dirty="0" err="1" smtClean="0"/>
              <a:t>Bestandeskarte</a:t>
            </a:r>
            <a:r>
              <a:rPr lang="de-CH" dirty="0" smtClean="0"/>
              <a:t> mit </a:t>
            </a:r>
            <a:br>
              <a:rPr lang="de-CH" dirty="0" smtClean="0"/>
            </a:br>
            <a:r>
              <a:rPr lang="de-CH" dirty="0" smtClean="0"/>
              <a:t>Angaben über </a:t>
            </a:r>
            <a:r>
              <a:rPr lang="de-CH" dirty="0" err="1" smtClean="0"/>
              <a:t>h</a:t>
            </a:r>
            <a:r>
              <a:rPr lang="de-CH" baseline="-25000" dirty="0" err="1" smtClean="0"/>
              <a:t>dom</a:t>
            </a:r>
            <a:endParaRPr lang="de-CH" baseline="-25000" dirty="0"/>
          </a:p>
        </p:txBody>
      </p:sp>
    </p:spTree>
    <p:extLst>
      <p:ext uri="{BB962C8B-B14F-4D97-AF65-F5344CB8AC3E}">
        <p14:creationId xmlns:p14="http://schemas.microsoft.com/office/powerpoint/2010/main" val="162707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 err="1" smtClean="0"/>
              <a:t>Bestandeskarte</a:t>
            </a:r>
            <a:r>
              <a:rPr lang="de-CH" dirty="0" smtClean="0"/>
              <a:t> vs. VHM</a:t>
            </a:r>
            <a:endParaRPr lang="de-CH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9228"/>
            <a:ext cx="5765800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348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7998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4" r="4914"/>
          <a:stretch/>
        </p:blipFill>
        <p:spPr bwMode="auto">
          <a:xfrm>
            <a:off x="3598031" y="1052736"/>
            <a:ext cx="5541686" cy="3017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497" y="4324350"/>
            <a:ext cx="2018220" cy="748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85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 bwMode="auto">
          <a:xfrm rot="18900000">
            <a:off x="2590084" y="1841903"/>
            <a:ext cx="3818801" cy="3818801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de-CH" kern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199784" y="3566629"/>
            <a:ext cx="2123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CH" b="1" dirty="0">
                <a:solidFill>
                  <a:srgbClr val="262626"/>
                </a:solidFill>
                <a:latin typeface="Tahoma" pitchFamily="34" charset="0"/>
              </a:rPr>
              <a:t>Waldwachstum</a:t>
            </a:r>
          </a:p>
        </p:txBody>
      </p:sp>
      <p:sp>
        <p:nvSpPr>
          <p:cNvPr id="57" name="Rectangle 56"/>
          <p:cNvSpPr/>
          <p:nvPr/>
        </p:nvSpPr>
        <p:spPr>
          <a:xfrm>
            <a:off x="-180528" y="3566629"/>
            <a:ext cx="1979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de-CH" b="1" dirty="0">
                <a:solidFill>
                  <a:srgbClr val="262626"/>
                </a:solidFill>
                <a:latin typeface="Tahoma" pitchFamily="34" charset="0"/>
              </a:rPr>
              <a:t>Waldinventur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11352" y="6444044"/>
            <a:ext cx="2340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CH" b="1" dirty="0">
                <a:solidFill>
                  <a:srgbClr val="262626"/>
                </a:solidFill>
                <a:latin typeface="Tahoma" pitchFamily="34" charset="0"/>
              </a:rPr>
              <a:t>Forstliche Planung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311352" y="683404"/>
            <a:ext cx="2340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CH" b="1" dirty="0">
                <a:solidFill>
                  <a:srgbClr val="262626"/>
                </a:solidFill>
                <a:latin typeface="Tahoma" pitchFamily="34" charset="0"/>
              </a:rPr>
              <a:t>Waldbau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5498" y="2126466"/>
            <a:ext cx="237627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sz="1600" b="1" dirty="0" err="1">
                <a:solidFill>
                  <a:srgbClr val="808080">
                    <a:lumMod val="75000"/>
                  </a:srgbClr>
                </a:solidFill>
              </a:rPr>
              <a:t>Moti</a:t>
            </a:r>
            <a:r>
              <a:rPr lang="de-CH" sz="1600" b="1" dirty="0">
                <a:solidFill>
                  <a:srgbClr val="808080">
                    <a:lumMod val="75000"/>
                  </a:srgbClr>
                </a:solidFill>
              </a:rPr>
              <a:t>:</a:t>
            </a:r>
            <a:r>
              <a:rPr lang="de-CH" sz="1600" dirty="0">
                <a:solidFill>
                  <a:srgbClr val="808080">
                    <a:lumMod val="75000"/>
                  </a:srgbClr>
                </a:solidFill>
              </a:rPr>
              <a:t> </a:t>
            </a:r>
            <a:br>
              <a:rPr lang="de-CH" sz="1600" dirty="0">
                <a:solidFill>
                  <a:srgbClr val="808080">
                    <a:lumMod val="75000"/>
                  </a:srgbClr>
                </a:solidFill>
              </a:rPr>
            </a:br>
            <a:r>
              <a:rPr lang="de-CH" sz="1200" dirty="0">
                <a:solidFill>
                  <a:srgbClr val="808080">
                    <a:lumMod val="75000"/>
                  </a:srgbClr>
                </a:solidFill>
              </a:rPr>
              <a:t>Nutzt die Vorteile der Smartphones </a:t>
            </a:r>
            <a:r>
              <a:rPr lang="de-CH" sz="1200" dirty="0" smtClean="0">
                <a:solidFill>
                  <a:srgbClr val="808080">
                    <a:lumMod val="75000"/>
                  </a:srgbClr>
                </a:solidFill>
              </a:rPr>
              <a:t>für </a:t>
            </a:r>
            <a:br>
              <a:rPr lang="de-CH" sz="1200" dirty="0" smtClean="0">
                <a:solidFill>
                  <a:srgbClr val="808080">
                    <a:lumMod val="75000"/>
                  </a:srgbClr>
                </a:solidFill>
              </a:rPr>
            </a:br>
            <a:r>
              <a:rPr lang="de-CH" sz="1200" dirty="0" smtClean="0">
                <a:solidFill>
                  <a:srgbClr val="808080">
                    <a:lumMod val="75000"/>
                  </a:srgbClr>
                </a:solidFill>
              </a:rPr>
              <a:t>eine einfache </a:t>
            </a:r>
            <a:br>
              <a:rPr lang="de-CH" sz="1200" dirty="0" smtClean="0">
                <a:solidFill>
                  <a:srgbClr val="808080">
                    <a:lumMod val="75000"/>
                  </a:srgbClr>
                </a:solidFill>
              </a:rPr>
            </a:br>
            <a:r>
              <a:rPr lang="de-CH" sz="1200" dirty="0" smtClean="0">
                <a:solidFill>
                  <a:srgbClr val="808080">
                    <a:lumMod val="75000"/>
                  </a:srgbClr>
                </a:solidFill>
              </a:rPr>
              <a:t>und </a:t>
            </a:r>
            <a:r>
              <a:rPr lang="de-CH" sz="1200" dirty="0">
                <a:solidFill>
                  <a:srgbClr val="808080">
                    <a:lumMod val="75000"/>
                  </a:srgbClr>
                </a:solidFill>
              </a:rPr>
              <a:t>bequeme </a:t>
            </a:r>
            <a:r>
              <a:rPr lang="de-CH" sz="1200" dirty="0" smtClean="0">
                <a:solidFill>
                  <a:srgbClr val="808080">
                    <a:lumMod val="75000"/>
                  </a:srgbClr>
                </a:solidFill>
              </a:rPr>
              <a:t/>
            </a:r>
            <a:br>
              <a:rPr lang="de-CH" sz="1200" dirty="0" smtClean="0">
                <a:solidFill>
                  <a:srgbClr val="808080">
                    <a:lumMod val="75000"/>
                  </a:srgbClr>
                </a:solidFill>
              </a:rPr>
            </a:br>
            <a:r>
              <a:rPr lang="de-CH" sz="1200" dirty="0" smtClean="0">
                <a:solidFill>
                  <a:srgbClr val="808080">
                    <a:lumMod val="75000"/>
                  </a:srgbClr>
                </a:solidFill>
              </a:rPr>
              <a:t>Erfassung des</a:t>
            </a:r>
            <a:br>
              <a:rPr lang="de-CH" sz="1200" dirty="0" smtClean="0">
                <a:solidFill>
                  <a:srgbClr val="808080">
                    <a:lumMod val="75000"/>
                  </a:srgbClr>
                </a:solidFill>
              </a:rPr>
            </a:br>
            <a:r>
              <a:rPr lang="de-CH" sz="1200" dirty="0" smtClean="0">
                <a:solidFill>
                  <a:srgbClr val="808080">
                    <a:lumMod val="75000"/>
                  </a:srgbClr>
                </a:solidFill>
              </a:rPr>
              <a:t>Waldzustandes</a:t>
            </a:r>
            <a:endParaRPr lang="de-CH" sz="1200" dirty="0">
              <a:solidFill>
                <a:srgbClr val="808080">
                  <a:lumMod val="75000"/>
                </a:srgb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40152" y="839614"/>
            <a:ext cx="280831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CH" sz="1600" b="1" dirty="0" err="1">
                <a:solidFill>
                  <a:srgbClr val="808080">
                    <a:lumMod val="75000"/>
                  </a:srgbClr>
                </a:solidFill>
              </a:rPr>
              <a:t>ForestGlass</a:t>
            </a:r>
            <a:r>
              <a:rPr lang="de-CH" sz="1600" b="1" dirty="0">
                <a:solidFill>
                  <a:srgbClr val="808080">
                    <a:lumMod val="75000"/>
                  </a:srgbClr>
                </a:solidFill>
              </a:rPr>
              <a:t>:</a:t>
            </a:r>
          </a:p>
          <a:p>
            <a:r>
              <a:rPr lang="de-CH" sz="1200" dirty="0">
                <a:solidFill>
                  <a:srgbClr val="808080">
                    <a:lumMod val="75000"/>
                  </a:srgbClr>
                </a:solidFill>
              </a:rPr>
              <a:t>Kontextuelle Entscheidungs-</a:t>
            </a:r>
            <a:r>
              <a:rPr lang="de-CH" sz="1200" dirty="0" err="1">
                <a:solidFill>
                  <a:srgbClr val="808080">
                    <a:lumMod val="75000"/>
                  </a:srgbClr>
                </a:solidFill>
              </a:rPr>
              <a:t>grundlagen</a:t>
            </a:r>
            <a:r>
              <a:rPr lang="de-CH" sz="1200" dirty="0">
                <a:solidFill>
                  <a:srgbClr val="808080">
                    <a:lumMod val="75000"/>
                  </a:srgbClr>
                </a:solidFill>
              </a:rPr>
              <a:t> im Wald leicht verfügbar machen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5498" y="5704800"/>
            <a:ext cx="338437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CH" sz="1600" b="1" dirty="0">
                <a:solidFill>
                  <a:srgbClr val="808080">
                    <a:lumMod val="75000"/>
                  </a:srgbClr>
                </a:solidFill>
              </a:rPr>
              <a:t>WIS.2:</a:t>
            </a:r>
          </a:p>
          <a:p>
            <a:r>
              <a:rPr lang="de-CH" sz="1200" dirty="0">
                <a:solidFill>
                  <a:srgbClr val="808080">
                    <a:lumMod val="75000"/>
                  </a:srgbClr>
                </a:solidFill>
              </a:rPr>
              <a:t>Dient zur </a:t>
            </a:r>
            <a:r>
              <a:rPr lang="de-CH" sz="1200" dirty="0" smtClean="0">
                <a:solidFill>
                  <a:srgbClr val="808080">
                    <a:lumMod val="75000"/>
                  </a:srgbClr>
                </a:solidFill>
              </a:rPr>
              <a:t>Überwachung und Steuerung einer nachhaltigen, zielgerichteten und effizienten Bewirtschaftung </a:t>
            </a:r>
            <a:r>
              <a:rPr lang="de-CH" sz="1200" dirty="0">
                <a:solidFill>
                  <a:srgbClr val="808080">
                    <a:lumMod val="75000"/>
                  </a:srgbClr>
                </a:solidFill>
              </a:rPr>
              <a:t>der Wälder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5498" y="4653136"/>
            <a:ext cx="215462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CH" sz="1600" b="1" dirty="0" err="1">
                <a:solidFill>
                  <a:srgbClr val="808080">
                    <a:lumMod val="75000"/>
                  </a:srgbClr>
                </a:solidFill>
              </a:rPr>
              <a:t>TBk</a:t>
            </a:r>
            <a:r>
              <a:rPr lang="de-CH" sz="1600" b="1" dirty="0">
                <a:solidFill>
                  <a:srgbClr val="808080">
                    <a:lumMod val="75000"/>
                  </a:srgbClr>
                </a:solidFill>
              </a:rPr>
              <a:t>:</a:t>
            </a:r>
          </a:p>
          <a:p>
            <a:r>
              <a:rPr lang="de-CH" sz="1200" dirty="0">
                <a:solidFill>
                  <a:srgbClr val="808080">
                    <a:lumMod val="75000"/>
                  </a:srgbClr>
                </a:solidFill>
              </a:rPr>
              <a:t>Toolkit zur </a:t>
            </a:r>
            <a:r>
              <a:rPr lang="de-CH" sz="1200" dirty="0" smtClean="0">
                <a:solidFill>
                  <a:srgbClr val="808080">
                    <a:lumMod val="75000"/>
                  </a:srgbClr>
                </a:solidFill>
              </a:rPr>
              <a:t>Erarbeitung von </a:t>
            </a:r>
            <a:r>
              <a:rPr lang="de-CH" sz="1200" dirty="0" err="1">
                <a:solidFill>
                  <a:srgbClr val="808080">
                    <a:lumMod val="75000"/>
                  </a:srgbClr>
                </a:solidFill>
              </a:rPr>
              <a:t>Bestandeskarten</a:t>
            </a:r>
            <a:r>
              <a:rPr lang="de-CH" sz="1200" dirty="0">
                <a:solidFill>
                  <a:srgbClr val="808080">
                    <a:lumMod val="75000"/>
                  </a:srgbClr>
                </a:solidFill>
              </a:rPr>
              <a:t> aus F</a:t>
            </a:r>
            <a:r>
              <a:rPr lang="de-CH" sz="1200" dirty="0" smtClean="0">
                <a:solidFill>
                  <a:srgbClr val="808080">
                    <a:lumMod val="75000"/>
                  </a:srgbClr>
                </a:solidFill>
              </a:rPr>
              <a:t>ernerkundungsdaten</a:t>
            </a:r>
            <a:endParaRPr lang="de-CH" sz="1200" dirty="0">
              <a:solidFill>
                <a:srgbClr val="808080">
                  <a:lumMod val="75000"/>
                </a:srgb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444208" y="2176408"/>
            <a:ext cx="288032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CH" sz="1600" b="1" dirty="0" err="1">
                <a:solidFill>
                  <a:srgbClr val="808080">
                    <a:lumMod val="75000"/>
                  </a:srgbClr>
                </a:solidFill>
              </a:rPr>
              <a:t>SiWaWa</a:t>
            </a:r>
            <a:r>
              <a:rPr lang="de-CH" sz="1600" b="1" dirty="0">
                <a:solidFill>
                  <a:srgbClr val="808080">
                    <a:lumMod val="75000"/>
                  </a:srgbClr>
                </a:solidFill>
              </a:rPr>
              <a:t>:</a:t>
            </a:r>
          </a:p>
          <a:p>
            <a:r>
              <a:rPr lang="de-CH" sz="1200" dirty="0">
                <a:solidFill>
                  <a:srgbClr val="808080">
                    <a:lumMod val="75000"/>
                  </a:srgbClr>
                </a:solidFill>
              </a:rPr>
              <a:t>Simulation der Waldentwicklung gestützt auf </a:t>
            </a:r>
            <a:r>
              <a:rPr lang="de-CH" sz="1200" dirty="0" smtClean="0">
                <a:solidFill>
                  <a:srgbClr val="808080">
                    <a:lumMod val="75000"/>
                  </a:srgbClr>
                </a:solidFill>
              </a:rPr>
              <a:t>wenigen, </a:t>
            </a:r>
            <a:r>
              <a:rPr lang="de-CH" sz="1200" dirty="0">
                <a:solidFill>
                  <a:srgbClr val="808080">
                    <a:lumMod val="75000"/>
                  </a:srgbClr>
                </a:solidFill>
              </a:rPr>
              <a:t>einfach zu ermittelnden Daten </a:t>
            </a: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0" y="-27384"/>
            <a:ext cx="91440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CH" sz="2600" dirty="0">
                <a:solidFill>
                  <a:srgbClr val="697D91"/>
                </a:solidFill>
                <a:ea typeface="MS PGothic" pitchFamily="34" charset="-128"/>
                <a:cs typeface="Lucida Sans"/>
              </a:rPr>
              <a:t>Werkzeugkiste zum </a:t>
            </a:r>
            <a:r>
              <a:rPr lang="de-CH" sz="2600" dirty="0" smtClean="0">
                <a:solidFill>
                  <a:srgbClr val="697D91"/>
                </a:solidFill>
                <a:ea typeface="MS PGothic" pitchFamily="34" charset="-128"/>
                <a:cs typeface="Lucida Sans"/>
              </a:rPr>
              <a:t>Waldmanagement: Toolauswahl</a:t>
            </a:r>
            <a:endParaRPr lang="de-CH" sz="2600" dirty="0">
              <a:solidFill>
                <a:srgbClr val="697D91"/>
              </a:solidFill>
              <a:ea typeface="MS PGothic" pitchFamily="34" charset="-128"/>
              <a:cs typeface="Lucida San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5498" y="839614"/>
            <a:ext cx="23762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sz="1600" b="1" dirty="0" err="1" smtClean="0">
                <a:solidFill>
                  <a:srgbClr val="808080">
                    <a:lumMod val="75000"/>
                  </a:srgbClr>
                </a:solidFill>
              </a:rPr>
              <a:t>Sylvothèque</a:t>
            </a:r>
            <a:r>
              <a:rPr lang="de-CH" sz="1600" b="1" dirty="0" smtClean="0">
                <a:solidFill>
                  <a:srgbClr val="808080">
                    <a:lumMod val="75000"/>
                  </a:srgbClr>
                </a:solidFill>
              </a:rPr>
              <a:t>:</a:t>
            </a:r>
            <a:r>
              <a:rPr lang="de-CH" sz="1600" dirty="0" smtClean="0">
                <a:solidFill>
                  <a:srgbClr val="808080">
                    <a:lumMod val="75000"/>
                  </a:srgbClr>
                </a:solidFill>
              </a:rPr>
              <a:t> </a:t>
            </a:r>
            <a:r>
              <a:rPr lang="de-CH" sz="1600" dirty="0">
                <a:solidFill>
                  <a:srgbClr val="808080">
                    <a:lumMod val="75000"/>
                  </a:srgbClr>
                </a:solidFill>
              </a:rPr>
              <a:t/>
            </a:r>
            <a:br>
              <a:rPr lang="de-CH" sz="1600" dirty="0">
                <a:solidFill>
                  <a:srgbClr val="808080">
                    <a:lumMod val="75000"/>
                  </a:srgbClr>
                </a:solidFill>
              </a:rPr>
            </a:br>
            <a:r>
              <a:rPr lang="de-CH" sz="1200" dirty="0">
                <a:solidFill>
                  <a:srgbClr val="808080">
                    <a:lumMod val="75000"/>
                  </a:srgbClr>
                </a:solidFill>
              </a:rPr>
              <a:t>Die </a:t>
            </a:r>
            <a:r>
              <a:rPr lang="de-CH" sz="1200" dirty="0" smtClean="0">
                <a:solidFill>
                  <a:srgbClr val="808080">
                    <a:lumMod val="75000"/>
                  </a:srgbClr>
                </a:solidFill>
              </a:rPr>
              <a:t>Walddynamik greifbar machen. Umfassende visuelle Dokumentation besonderer Wälder und Waldbaupraxen.</a:t>
            </a:r>
            <a:endParaRPr lang="de-CH" sz="1200" dirty="0">
              <a:solidFill>
                <a:srgbClr val="808080">
                  <a:lumMod val="75000"/>
                </a:srgbClr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/>
          <a:srcRect l="22831" r="26075"/>
          <a:stretch>
            <a:fillRect/>
          </a:stretch>
        </p:blipFill>
        <p:spPr bwMode="auto">
          <a:xfrm>
            <a:off x="4855011" y="4605428"/>
            <a:ext cx="2814348" cy="11278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4" cstate="screen"/>
          <a:srcRect t="1791" b="1791"/>
          <a:stretch>
            <a:fillRect/>
          </a:stretch>
        </p:blipFill>
        <p:spPr bwMode="auto">
          <a:xfrm>
            <a:off x="5869160" y="3250090"/>
            <a:ext cx="1152128" cy="8989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5" cstate="screen"/>
          <a:srcRect r="-1190" b="-3355"/>
          <a:stretch>
            <a:fillRect/>
          </a:stretch>
        </p:blipFill>
        <p:spPr bwMode="auto">
          <a:xfrm>
            <a:off x="1404663" y="2780928"/>
            <a:ext cx="1908098" cy="6903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" name="Picture 20"/>
          <p:cNvPicPr>
            <a:picLocks noChangeAspect="1" noChangeArrowheads="1"/>
          </p:cNvPicPr>
          <p:nvPr/>
        </p:nvPicPr>
        <p:blipFill>
          <a:blip r:embed="rId6" cstate="screen"/>
          <a:srcRect l="-2927" t="-4605" r="-2927" b="-4605"/>
          <a:stretch>
            <a:fillRect/>
          </a:stretch>
        </p:blipFill>
        <p:spPr bwMode="auto">
          <a:xfrm>
            <a:off x="3187406" y="5377132"/>
            <a:ext cx="1313606" cy="860201"/>
          </a:xfrm>
          <a:prstGeom prst="rect">
            <a:avLst/>
          </a:prstGeom>
          <a:solidFill>
            <a:schemeClr val="bg1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7" cstate="print"/>
          <a:srcRect l="10714" t="13043" r="10714"/>
          <a:stretch>
            <a:fillRect/>
          </a:stretch>
        </p:blipFill>
        <p:spPr bwMode="auto">
          <a:xfrm>
            <a:off x="1548682" y="4149101"/>
            <a:ext cx="1428923" cy="662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8" cstate="print"/>
          <a:srcRect l="-1714" t="-1826" r="-1714" b="-1826"/>
          <a:stretch>
            <a:fillRect/>
          </a:stretch>
        </p:blipFill>
        <p:spPr bwMode="auto">
          <a:xfrm>
            <a:off x="2484794" y="1052736"/>
            <a:ext cx="1461357" cy="1371316"/>
          </a:xfrm>
          <a:prstGeom prst="rect">
            <a:avLst/>
          </a:prstGeom>
          <a:solidFill>
            <a:schemeClr val="bg1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9" cstate="print"/>
          <a:srcRect l="-3095" t="-3278" r="-3095" b="-3278"/>
          <a:stretch>
            <a:fillRect/>
          </a:stretch>
        </p:blipFill>
        <p:spPr bwMode="auto">
          <a:xfrm>
            <a:off x="4501007" y="1484942"/>
            <a:ext cx="1371600" cy="1295986"/>
          </a:xfrm>
          <a:prstGeom prst="rect">
            <a:avLst/>
          </a:prstGeom>
          <a:solidFill>
            <a:schemeClr val="bg1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" name="Picture 2" descr="http://www.hafl.bfh.ch/uploads/pics/WaldZeit_Home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08919" y="3429001"/>
            <a:ext cx="1800200" cy="873883"/>
          </a:xfrm>
          <a:prstGeom prst="rect">
            <a:avLst/>
          </a:prstGeom>
          <a:solidFill>
            <a:schemeClr val="bg1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9" name="Rectangle 38"/>
          <p:cNvSpPr/>
          <p:nvPr/>
        </p:nvSpPr>
        <p:spPr>
          <a:xfrm>
            <a:off x="6084168" y="5828511"/>
            <a:ext cx="302433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CH" sz="1600" b="1" dirty="0">
                <a:solidFill>
                  <a:srgbClr val="808080">
                    <a:lumMod val="75000"/>
                  </a:srgbClr>
                </a:solidFill>
              </a:rPr>
              <a:t>FOCUS:</a:t>
            </a:r>
          </a:p>
          <a:p>
            <a:r>
              <a:rPr lang="de-CH" sz="1200" dirty="0">
                <a:solidFill>
                  <a:srgbClr val="808080">
                    <a:lumMod val="75000"/>
                  </a:srgbClr>
                </a:solidFill>
              </a:rPr>
              <a:t>Unterstützung und Optimierung  der Prozesse der Wertschöpfungskette Holz mit neuen Technologien</a:t>
            </a:r>
          </a:p>
        </p:txBody>
      </p:sp>
    </p:spTree>
    <p:extLst>
      <p:ext uri="{BB962C8B-B14F-4D97-AF65-F5344CB8AC3E}">
        <p14:creationId xmlns:p14="http://schemas.microsoft.com/office/powerpoint/2010/main" val="403429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1"/>
          <a:stretch/>
        </p:blipFill>
        <p:spPr bwMode="auto">
          <a:xfrm>
            <a:off x="-1" y="0"/>
            <a:ext cx="9144001" cy="6885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36512" y="0"/>
            <a:ext cx="8931099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Übersicht? Räumliche Organisation?</a:t>
            </a:r>
          </a:p>
          <a:p>
            <a:r>
              <a:rPr lang="de-CH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Grundlagen für die Koordination der </a:t>
            </a:r>
            <a:r>
              <a:rPr lang="de-CH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Eingriffe im Waldgefüge über </a:t>
            </a:r>
            <a:r>
              <a:rPr lang="de-CH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Zeit und Raum </a:t>
            </a:r>
          </a:p>
          <a:p>
            <a:r>
              <a:rPr lang="de-CH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unter </a:t>
            </a:r>
            <a:r>
              <a:rPr lang="de-CH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Berücksichtigung der Erwartungen der Gesellschaft und der </a:t>
            </a:r>
            <a:r>
              <a:rPr lang="de-CH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Waldeigentümer!</a:t>
            </a:r>
            <a:endParaRPr lang="de-CH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582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ctrTitle"/>
          </p:nvPr>
        </p:nvSpPr>
        <p:spPr>
          <a:noFill/>
        </p:spPr>
        <p:txBody>
          <a:bodyPr anchor="t"/>
          <a:lstStyle/>
          <a:p>
            <a:r>
              <a:rPr lang="de-CH" sz="2400" dirty="0" smtClean="0"/>
              <a:t>Übersicht gewinnen: </a:t>
            </a:r>
            <a:br>
              <a:rPr lang="de-CH" sz="2400" dirty="0" smtClean="0"/>
            </a:br>
            <a:r>
              <a:rPr lang="de-CH" sz="2400" dirty="0" smtClean="0"/>
              <a:t>Waldgebiet als </a:t>
            </a:r>
            <a:r>
              <a:rPr lang="de-CH" sz="2400" dirty="0" err="1" smtClean="0"/>
              <a:t>Bestandesmosaik</a:t>
            </a:r>
            <a:endParaRPr lang="de-CH" sz="2400" dirty="0" smtClean="0"/>
          </a:p>
        </p:txBody>
      </p:sp>
      <p:pic>
        <p:nvPicPr>
          <p:cNvPr id="27" name="Picture 6" descr="OrthoWin_DetailMosaik_Bestand_Grundste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70050"/>
            <a:ext cx="9144000" cy="518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6135688" y="3579813"/>
            <a:ext cx="3008312" cy="278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4" tIns="45707" rIns="91414" bIns="45707">
            <a:spAutoFit/>
          </a:bodyPr>
          <a:lstStyle/>
          <a:p>
            <a:pPr>
              <a:defRPr/>
            </a:pPr>
            <a:r>
              <a:rPr lang="de-CH" sz="1700" b="1" dirty="0">
                <a:solidFill>
                  <a:srgbClr val="000000"/>
                </a:solidFill>
                <a:latin typeface="Arial"/>
              </a:rPr>
              <a:t>Bestand:</a:t>
            </a:r>
            <a:r>
              <a:rPr lang="de-CH" sz="1700" dirty="0">
                <a:solidFill>
                  <a:srgbClr val="000000"/>
                </a:solidFill>
                <a:latin typeface="Arial"/>
              </a:rPr>
              <a:t/>
            </a:r>
            <a:br>
              <a:rPr lang="de-CH" sz="1700" dirty="0">
                <a:solidFill>
                  <a:srgbClr val="000000"/>
                </a:solidFill>
                <a:latin typeface="Arial"/>
              </a:rPr>
            </a:br>
            <a:r>
              <a:rPr lang="de-CH" sz="1700" dirty="0">
                <a:solidFill>
                  <a:srgbClr val="000000"/>
                </a:solidFill>
                <a:latin typeface="Arial"/>
              </a:rPr>
              <a:t>+/-</a:t>
            </a:r>
            <a:r>
              <a:rPr lang="de-DE" sz="1700" dirty="0">
                <a:solidFill>
                  <a:srgbClr val="000000"/>
                </a:solidFill>
                <a:latin typeface="Arial"/>
              </a:rPr>
              <a:t> homogen hinsichtlich:</a:t>
            </a:r>
          </a:p>
          <a:p>
            <a:pPr marL="179337" indent="-179337">
              <a:buFontTx/>
              <a:buChar char="-"/>
              <a:defRPr/>
            </a:pPr>
            <a:r>
              <a:rPr lang="de-DE" sz="1700" dirty="0" smtClean="0">
                <a:solidFill>
                  <a:srgbClr val="000000"/>
                </a:solidFill>
                <a:latin typeface="Arial"/>
              </a:rPr>
              <a:t>Grundstruktur</a:t>
            </a:r>
          </a:p>
          <a:p>
            <a:pPr marL="179337" indent="-179337">
              <a:buFontTx/>
              <a:buChar char="-"/>
              <a:defRPr/>
            </a:pPr>
            <a:r>
              <a:rPr lang="de-DE" sz="1700" dirty="0" smtClean="0">
                <a:solidFill>
                  <a:srgbClr val="000000"/>
                </a:solidFill>
                <a:latin typeface="Arial"/>
              </a:rPr>
              <a:t>Dominierende Baumdimensionen</a:t>
            </a:r>
          </a:p>
          <a:p>
            <a:pPr marL="179337" indent="-179337">
              <a:buFontTx/>
              <a:buChar char="-"/>
              <a:defRPr/>
            </a:pPr>
            <a:r>
              <a:rPr lang="de-DE" sz="1700" dirty="0" smtClean="0">
                <a:solidFill>
                  <a:srgbClr val="000000"/>
                </a:solidFill>
                <a:latin typeface="Arial"/>
              </a:rPr>
              <a:t>Baumarten-</a:t>
            </a:r>
            <a:r>
              <a:rPr lang="de-DE" sz="1700" dirty="0" err="1" smtClean="0">
                <a:solidFill>
                  <a:srgbClr val="000000"/>
                </a:solidFill>
                <a:latin typeface="Arial"/>
              </a:rPr>
              <a:t>zusammensetzung</a:t>
            </a:r>
            <a:endParaRPr lang="de-DE" sz="1700" dirty="0" smtClean="0">
              <a:solidFill>
                <a:srgbClr val="000000"/>
              </a:solidFill>
              <a:latin typeface="Arial"/>
            </a:endParaRPr>
          </a:p>
          <a:p>
            <a:pPr marL="179337" indent="-179337">
              <a:spcBef>
                <a:spcPts val="600"/>
              </a:spcBef>
              <a:defRPr/>
            </a:pPr>
            <a:r>
              <a:rPr lang="de-DE" sz="1700" dirty="0" smtClean="0">
                <a:solidFill>
                  <a:srgbClr val="000000"/>
                </a:solidFill>
                <a:latin typeface="Arial"/>
                <a:sym typeface="Wingdings" pitchFamily="2" charset="2"/>
              </a:rPr>
              <a:t> Grenzt sich klar von seiner Umgebung (Nachbarbestände) ab</a:t>
            </a:r>
            <a:endParaRPr lang="de-CH" sz="17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Freihandform 6"/>
          <p:cNvSpPr>
            <a:spLocks/>
          </p:cNvSpPr>
          <p:nvPr/>
        </p:nvSpPr>
        <p:spPr bwMode="auto">
          <a:xfrm flipV="1">
            <a:off x="2162181" y="1968521"/>
            <a:ext cx="4030663" cy="620713"/>
          </a:xfrm>
          <a:custGeom>
            <a:avLst/>
            <a:gdLst>
              <a:gd name="T0" fmla="*/ 0 w 3629891"/>
              <a:gd name="T1" fmla="*/ 0 h 1066800"/>
              <a:gd name="T2" fmla="*/ 2652539 w 3629891"/>
              <a:gd name="T3" fmla="*/ 19393 h 1066800"/>
              <a:gd name="T4" fmla="*/ 7553945 w 3629891"/>
              <a:gd name="T5" fmla="*/ 24085 h 1066800"/>
              <a:gd name="T6" fmla="*/ 0 60000 65536"/>
              <a:gd name="T7" fmla="*/ 0 60000 65536"/>
              <a:gd name="T8" fmla="*/ 0 60000 65536"/>
              <a:gd name="T9" fmla="*/ 0 w 3629891"/>
              <a:gd name="T10" fmla="*/ 0 h 1066800"/>
              <a:gd name="T11" fmla="*/ 3629891 w 3629891"/>
              <a:gd name="T12" fmla="*/ 1066800 h 1066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29891" h="1066800">
                <a:moveTo>
                  <a:pt x="0" y="0"/>
                </a:moveTo>
                <a:cubicBezTo>
                  <a:pt x="334818" y="340591"/>
                  <a:pt x="669636" y="681182"/>
                  <a:pt x="1274618" y="858982"/>
                </a:cubicBezTo>
                <a:cubicBezTo>
                  <a:pt x="1879600" y="1036782"/>
                  <a:pt x="2754745" y="1051791"/>
                  <a:pt x="3629891" y="1066800"/>
                </a:cubicBezTo>
              </a:path>
            </a:pathLst>
          </a:custGeom>
          <a:noFill/>
          <a:ln w="57150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91414" tIns="45707" rIns="91414" bIns="45707"/>
          <a:lstStyle/>
          <a:p>
            <a:endParaRPr lang="de-CH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867636" y="6473299"/>
            <a:ext cx="3276364" cy="384721"/>
          </a:xfrm>
          <a:prstGeom prst="rect">
            <a:avLst/>
          </a:prstGeom>
        </p:spPr>
        <p:txBody>
          <a:bodyPr wrap="square" lIns="36000" rIns="36000" bIns="0" anchor="b">
            <a:spAutoFit/>
          </a:bodyPr>
          <a:lstStyle/>
          <a:p>
            <a:r>
              <a:rPr lang="de-CH" sz="1100" dirty="0" smtClean="0">
                <a:solidFill>
                  <a:srgbClr val="000000"/>
                </a:solidFill>
                <a:latin typeface="Arial"/>
              </a:rPr>
              <a:t>Eschenberg, Winterthur</a:t>
            </a:r>
          </a:p>
          <a:p>
            <a:r>
              <a:rPr lang="de-CH" sz="1100" dirty="0" smtClean="0">
                <a:solidFill>
                  <a:srgbClr val="000000"/>
                </a:solidFill>
                <a:latin typeface="Arial"/>
              </a:rPr>
              <a:t>Amt für Landschaft und Natur / Abt. Wald, GV 1644</a:t>
            </a:r>
            <a:endParaRPr lang="de-CH" sz="11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1907704" y="3728619"/>
            <a:ext cx="4104456" cy="2940761"/>
            <a:chOff x="1907704" y="3728599"/>
            <a:chExt cx="4104456" cy="2940761"/>
          </a:xfrm>
        </p:grpSpPr>
        <p:pic>
          <p:nvPicPr>
            <p:cNvPr id="32" name="Picture 31"/>
            <p:cNvPicPr>
              <a:picLocks noChangeAspect="1" noChangeArrowheads="1"/>
            </p:cNvPicPr>
            <p:nvPr/>
          </p:nvPicPr>
          <p:blipFill>
            <a:blip r:embed="rId3" cstate="print"/>
            <a:srcRect r="50599" b="62095"/>
            <a:stretch>
              <a:fillRect/>
            </a:stretch>
          </p:blipFill>
          <p:spPr bwMode="auto">
            <a:xfrm>
              <a:off x="1907704" y="3728599"/>
              <a:ext cx="4104456" cy="142859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3" name="Picture 32"/>
            <p:cNvPicPr>
              <a:picLocks noChangeAspect="1" noChangeArrowheads="1"/>
            </p:cNvPicPr>
            <p:nvPr/>
          </p:nvPicPr>
          <p:blipFill>
            <a:blip r:embed="rId3" cstate="print"/>
            <a:srcRect l="51038" b="62095"/>
            <a:stretch>
              <a:fillRect/>
            </a:stretch>
          </p:blipFill>
          <p:spPr bwMode="auto">
            <a:xfrm>
              <a:off x="1907704" y="5240767"/>
              <a:ext cx="4067944" cy="142859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4" name="TextBox 33"/>
            <p:cNvSpPr txBox="1"/>
            <p:nvPr/>
          </p:nvSpPr>
          <p:spPr>
            <a:xfrm>
              <a:off x="1907704" y="3789040"/>
              <a:ext cx="1944216" cy="338554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CH" sz="1600" dirty="0" smtClean="0">
                  <a:solidFill>
                    <a:srgbClr val="000000"/>
                  </a:solidFill>
                  <a:latin typeface="Arial"/>
                </a:rPr>
                <a:t>Grundstruktur</a:t>
              </a:r>
              <a:endParaRPr lang="de-CH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014000" y="3789040"/>
              <a:ext cx="1944216" cy="338554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CH" sz="1600" dirty="0" smtClean="0">
                  <a:solidFill>
                    <a:srgbClr val="000000"/>
                  </a:solidFill>
                  <a:latin typeface="Arial"/>
                </a:rPr>
                <a:t>Entwicklungsstufe</a:t>
              </a:r>
              <a:endParaRPr lang="de-CH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907704" y="5322694"/>
              <a:ext cx="1944216" cy="338554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CH" sz="1600" dirty="0" smtClean="0">
                  <a:solidFill>
                    <a:srgbClr val="000000"/>
                  </a:solidFill>
                  <a:latin typeface="Arial"/>
                </a:rPr>
                <a:t>Baumarten</a:t>
              </a:r>
              <a:endParaRPr lang="de-CH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014000" y="5322694"/>
              <a:ext cx="1944216" cy="338554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CH" sz="1600" dirty="0" err="1" smtClean="0">
                  <a:solidFill>
                    <a:srgbClr val="000000"/>
                  </a:solidFill>
                  <a:latin typeface="Arial"/>
                </a:rPr>
                <a:t>Bestandesdichte</a:t>
              </a:r>
              <a:endParaRPr lang="de-CH" sz="1600" dirty="0">
                <a:solidFill>
                  <a:srgbClr val="000000"/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09532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de-CH" dirty="0" smtClean="0"/>
              <a:t>Abgrenzung </a:t>
            </a:r>
            <a:r>
              <a:rPr lang="de-CH" dirty="0"/>
              <a:t>aufgrund der </a:t>
            </a:r>
            <a:r>
              <a:rPr lang="de-CH" b="1" dirty="0"/>
              <a:t>Art der Walderneuerung</a:t>
            </a:r>
            <a:r>
              <a:rPr lang="de-CH" dirty="0"/>
              <a:t> </a:t>
            </a:r>
            <a:endParaRPr lang="de-CH" dirty="0" smtClean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 err="1" smtClean="0"/>
              <a:t>Bestandeskarte</a:t>
            </a:r>
            <a:r>
              <a:rPr lang="de-CH" dirty="0" smtClean="0"/>
              <a:t>: </a:t>
            </a:r>
            <a:br>
              <a:rPr lang="de-CH" dirty="0" smtClean="0"/>
            </a:br>
            <a:r>
              <a:rPr lang="de-CH" dirty="0" smtClean="0"/>
              <a:t>Vorgehen bei der </a:t>
            </a:r>
            <a:r>
              <a:rPr lang="de-CH" dirty="0" err="1" smtClean="0"/>
              <a:t>Bestandesabgrenzung</a:t>
            </a:r>
            <a:r>
              <a:rPr lang="de-CH" dirty="0"/>
              <a:t> </a:t>
            </a:r>
            <a:r>
              <a:rPr lang="de-CH" dirty="0" smtClean="0"/>
              <a:t>- Schritt 1</a:t>
            </a:r>
            <a:endParaRPr lang="de-CH" dirty="0"/>
          </a:p>
        </p:txBody>
      </p:sp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4" y="1988840"/>
            <a:ext cx="8064894" cy="4371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6581001"/>
            <a:ext cx="6228184" cy="27699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de-CH" sz="1200" i="1" dirty="0">
                <a:solidFill>
                  <a:prstClr val="black"/>
                </a:solidFill>
              </a:rPr>
              <a:t>Bildquelle: LFI-Buch </a:t>
            </a:r>
            <a:r>
              <a:rPr lang="de-CH" sz="1200" i="1" dirty="0" smtClean="0">
                <a:solidFill>
                  <a:prstClr val="black"/>
                </a:solidFill>
              </a:rPr>
              <a:t>&gt; </a:t>
            </a:r>
            <a:r>
              <a:rPr lang="de-CH" sz="1200" i="1" dirty="0" err="1">
                <a:solidFill>
                  <a:prstClr val="black"/>
                </a:solidFill>
              </a:rPr>
              <a:t>Brändli</a:t>
            </a:r>
            <a:r>
              <a:rPr lang="de-CH" sz="1200" i="1" dirty="0">
                <a:solidFill>
                  <a:prstClr val="black"/>
                </a:solidFill>
              </a:rPr>
              <a:t> 2010</a:t>
            </a:r>
            <a:endParaRPr lang="de-CH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72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de-CH" dirty="0"/>
              <a:t>Abgrenzung aufgrund der </a:t>
            </a:r>
            <a:r>
              <a:rPr lang="de-CH" b="1" dirty="0"/>
              <a:t>jeweils stärksten Bäume auf 1-2 Aren </a:t>
            </a:r>
            <a:r>
              <a:rPr lang="de-CH" dirty="0"/>
              <a:t>(ohne Überhälter), die auf einer zusammenhängenden Fläche </a:t>
            </a:r>
            <a:r>
              <a:rPr lang="de-CH" dirty="0" smtClean="0"/>
              <a:t>ähnliche </a:t>
            </a:r>
            <a:r>
              <a:rPr lang="de-CH" dirty="0"/>
              <a:t>BHD </a:t>
            </a:r>
            <a:r>
              <a:rPr lang="de-CH" dirty="0" smtClean="0"/>
              <a:t>aufweisen. </a:t>
            </a:r>
            <a:endParaRPr lang="de-CH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de-CH" dirty="0" smtClean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 err="1" smtClean="0"/>
              <a:t>Bestandeskarte</a:t>
            </a:r>
            <a:r>
              <a:rPr lang="de-CH" dirty="0" smtClean="0"/>
              <a:t>: </a:t>
            </a:r>
            <a:br>
              <a:rPr lang="de-CH" dirty="0" smtClean="0"/>
            </a:br>
            <a:r>
              <a:rPr lang="de-CH" dirty="0" smtClean="0"/>
              <a:t>Vorgehen bei der </a:t>
            </a:r>
            <a:r>
              <a:rPr lang="de-CH" dirty="0" err="1" smtClean="0"/>
              <a:t>Bestandesabgrenzung</a:t>
            </a:r>
            <a:r>
              <a:rPr lang="de-CH" dirty="0" smtClean="0"/>
              <a:t> - Schritt 2</a:t>
            </a:r>
            <a:endParaRPr lang="de-CH" dirty="0"/>
          </a:p>
        </p:txBody>
      </p:sp>
      <p:pic>
        <p:nvPicPr>
          <p:cNvPr id="7" name="Picture 2" descr="C:\local_data\__Unterricht\BLFf106_Waldinventur_Waldwachstum_ForstlichePlanung\BLFf106_2014\BLFf106_2014_BK03_Bestandeskarte\PhotoUebung\05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42" b="26143"/>
          <a:stretch/>
        </p:blipFill>
        <p:spPr bwMode="auto">
          <a:xfrm>
            <a:off x="0" y="2563906"/>
            <a:ext cx="9144000" cy="429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55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000" y="188640"/>
            <a:ext cx="8100000" cy="540000"/>
          </a:xfrm>
        </p:spPr>
        <p:txBody>
          <a:bodyPr/>
          <a:lstStyle/>
          <a:p>
            <a:r>
              <a:rPr lang="de-CH" sz="2400" dirty="0" smtClean="0"/>
              <a:t>Nur die stärksten Bäume pro 1-2 a (</a:t>
            </a:r>
            <a:r>
              <a:rPr lang="de-CH" sz="2400" dirty="0">
                <a:sym typeface="Wingdings" panose="05000000000000000000" pitchFamily="2" charset="2"/>
              </a:rPr>
              <a:t> Gerüstbäume)</a:t>
            </a:r>
            <a:r>
              <a:rPr lang="de-CH" sz="2400" dirty="0" smtClean="0"/>
              <a:t> berücksichtigen bzw. wahrnehmen</a:t>
            </a:r>
            <a:endParaRPr lang="de-CH" sz="2400" dirty="0"/>
          </a:p>
        </p:txBody>
      </p:sp>
      <p:pic>
        <p:nvPicPr>
          <p:cNvPr id="4098" name="Picture 2" descr="C:\local_data\_Sylvotheque\Photos_Article_Boudry\photo_couvet_a_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56" y="4195400"/>
            <a:ext cx="9144000" cy="26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060176" y="4195400"/>
            <a:ext cx="2952328" cy="2662600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32584" y="4195400"/>
            <a:ext cx="2520280" cy="2662600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56" y="4195400"/>
            <a:ext cx="1547664" cy="2662600"/>
          </a:xfrm>
          <a:prstGeom prst="rect">
            <a:avLst/>
          </a:prstGeom>
          <a:solidFill>
            <a:schemeClr val="bg1">
              <a:lumMod val="75000"/>
              <a:alpha val="7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prstClr val="white"/>
              </a:solidFill>
            </a:endParaRPr>
          </a:p>
        </p:txBody>
      </p:sp>
      <p:pic>
        <p:nvPicPr>
          <p:cNvPr id="7" name="Picture 2" descr="C:\local_data\_Sylvotheque\Photos_Article_Boudry\photo_couvet_a_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26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79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8"/>
          <a:stretch/>
        </p:blipFill>
        <p:spPr>
          <a:xfrm>
            <a:off x="0" y="1138518"/>
            <a:ext cx="8640000" cy="5719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7" name="Straight Connector 6"/>
          <p:cNvCxnSpPr/>
          <p:nvPr/>
        </p:nvCxnSpPr>
        <p:spPr>
          <a:xfrm flipH="1">
            <a:off x="827584" y="1340768"/>
            <a:ext cx="2808312" cy="5256584"/>
          </a:xfrm>
          <a:prstGeom prst="line">
            <a:avLst/>
          </a:prstGeom>
          <a:noFill/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000" y="188640"/>
            <a:ext cx="8496488" cy="540000"/>
          </a:xfrm>
        </p:spPr>
        <p:txBody>
          <a:bodyPr/>
          <a:lstStyle/>
          <a:p>
            <a:r>
              <a:rPr lang="de-CH" sz="2400" dirty="0" smtClean="0"/>
              <a:t>Wo die Grenze ziehen? </a:t>
            </a:r>
            <a:br>
              <a:rPr lang="de-CH" sz="2400" dirty="0" smtClean="0"/>
            </a:br>
            <a:r>
              <a:rPr lang="de-CH" sz="1700" dirty="0" smtClean="0"/>
              <a:t>Zuerst die stärksten </a:t>
            </a:r>
            <a:r>
              <a:rPr lang="de-CH" sz="1700" dirty="0"/>
              <a:t>Bäume pro 1-2 </a:t>
            </a:r>
            <a:r>
              <a:rPr lang="de-CH" sz="1700" dirty="0" smtClean="0"/>
              <a:t>a (</a:t>
            </a:r>
            <a:r>
              <a:rPr lang="de-CH" sz="1700" dirty="0" smtClean="0">
                <a:sym typeface="Wingdings" panose="05000000000000000000" pitchFamily="2" charset="2"/>
              </a:rPr>
              <a:t>Gerüstbäume) mit einer roten Umrandung ( </a:t>
            </a:r>
            <a:r>
              <a:rPr lang="de-CH" sz="1700" dirty="0" smtClean="0">
                <a:solidFill>
                  <a:srgbClr val="FF0000"/>
                </a:solidFill>
                <a:sym typeface="Wingdings"/>
              </a:rPr>
              <a:t></a:t>
            </a:r>
            <a:r>
              <a:rPr lang="de-CH" sz="1700" dirty="0">
                <a:sym typeface="Wingdings" panose="05000000000000000000" pitchFamily="2" charset="2"/>
              </a:rPr>
              <a:t> </a:t>
            </a:r>
            <a:r>
              <a:rPr lang="de-CH" sz="1700" dirty="0" smtClean="0">
                <a:sym typeface="Wingdings" panose="05000000000000000000" pitchFamily="2" charset="2"/>
              </a:rPr>
              <a:t>) markieren und danach entsprechend die </a:t>
            </a:r>
            <a:r>
              <a:rPr lang="de-CH" sz="1700" dirty="0" err="1" smtClean="0">
                <a:sym typeface="Wingdings" panose="05000000000000000000" pitchFamily="2" charset="2"/>
              </a:rPr>
              <a:t>Bestandesgrenzen</a:t>
            </a:r>
            <a:r>
              <a:rPr lang="de-CH" sz="1700" dirty="0" smtClean="0">
                <a:sym typeface="Wingdings" panose="05000000000000000000" pitchFamily="2" charset="2"/>
              </a:rPr>
              <a:t> ziehen </a:t>
            </a:r>
            <a:endParaRPr lang="de-CH" sz="1700" dirty="0"/>
          </a:p>
        </p:txBody>
      </p:sp>
      <p:sp>
        <p:nvSpPr>
          <p:cNvPr id="6" name="TextBox 5"/>
          <p:cNvSpPr txBox="1"/>
          <p:nvPr/>
        </p:nvSpPr>
        <p:spPr>
          <a:xfrm>
            <a:off x="5580112" y="1558821"/>
            <a:ext cx="3456384" cy="26622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CH" dirty="0">
                <a:solidFill>
                  <a:prstClr val="black"/>
                </a:solidFill>
              </a:rPr>
              <a:t>Die Streuung der BHD </a:t>
            </a:r>
            <a:r>
              <a:rPr lang="de-CH" dirty="0" smtClean="0">
                <a:solidFill>
                  <a:prstClr val="black"/>
                </a:solidFill>
              </a:rPr>
              <a:t>der stärksten Bäume pro 1-2 a soll </a:t>
            </a:r>
            <a:r>
              <a:rPr lang="de-CH" dirty="0">
                <a:solidFill>
                  <a:prstClr val="black"/>
                </a:solidFill>
              </a:rPr>
              <a:t>+/- </a:t>
            </a:r>
            <a:r>
              <a:rPr lang="de-CH" b="1" dirty="0">
                <a:solidFill>
                  <a:prstClr val="black"/>
                </a:solidFill>
              </a:rPr>
              <a:t>gleichmässig um den Mittelwert</a:t>
            </a:r>
            <a:r>
              <a:rPr lang="de-CH" dirty="0">
                <a:solidFill>
                  <a:prstClr val="black"/>
                </a:solidFill>
              </a:rPr>
              <a:t> dieser Bäume </a:t>
            </a:r>
            <a:r>
              <a:rPr lang="de-CH" dirty="0" smtClean="0">
                <a:solidFill>
                  <a:prstClr val="black"/>
                </a:solidFill>
              </a:rPr>
              <a:t>verteilt sein … </a:t>
            </a:r>
          </a:p>
          <a:p>
            <a:r>
              <a:rPr lang="de-CH" dirty="0" smtClean="0">
                <a:solidFill>
                  <a:prstClr val="black"/>
                </a:solidFill>
              </a:rPr>
              <a:t>… sowie </a:t>
            </a:r>
            <a:r>
              <a:rPr lang="de-CH" dirty="0">
                <a:solidFill>
                  <a:prstClr val="black"/>
                </a:solidFill>
              </a:rPr>
              <a:t>+/- </a:t>
            </a:r>
            <a:r>
              <a:rPr lang="de-CH" b="1" dirty="0">
                <a:solidFill>
                  <a:prstClr val="black"/>
                </a:solidFill>
              </a:rPr>
              <a:t>gleichmässig</a:t>
            </a:r>
            <a:r>
              <a:rPr lang="de-CH" dirty="0">
                <a:solidFill>
                  <a:prstClr val="black"/>
                </a:solidFill>
              </a:rPr>
              <a:t> auf </a:t>
            </a:r>
            <a:r>
              <a:rPr lang="de-CH" dirty="0" smtClean="0">
                <a:solidFill>
                  <a:prstClr val="black"/>
                </a:solidFill>
              </a:rPr>
              <a:t>der zusammen-hängenden </a:t>
            </a:r>
            <a:r>
              <a:rPr lang="de-CH" dirty="0">
                <a:solidFill>
                  <a:prstClr val="black"/>
                </a:solidFill>
              </a:rPr>
              <a:t>Fläche </a:t>
            </a:r>
            <a:r>
              <a:rPr lang="de-CH" b="1" dirty="0">
                <a:solidFill>
                  <a:prstClr val="black"/>
                </a:solidFill>
              </a:rPr>
              <a:t>verteilt</a:t>
            </a:r>
            <a:r>
              <a:rPr lang="de-CH" dirty="0">
                <a:solidFill>
                  <a:prstClr val="black"/>
                </a:solidFill>
              </a:rPr>
              <a:t> sein.</a:t>
            </a:r>
          </a:p>
        </p:txBody>
      </p:sp>
    </p:spTree>
    <p:extLst>
      <p:ext uri="{BB962C8B-B14F-4D97-AF65-F5344CB8AC3E}">
        <p14:creationId xmlns:p14="http://schemas.microsoft.com/office/powerpoint/2010/main" val="142296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6"/>
          <a:stretch/>
        </p:blipFill>
        <p:spPr>
          <a:xfrm>
            <a:off x="0" y="1228164"/>
            <a:ext cx="8640000" cy="5630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000" y="188640"/>
            <a:ext cx="8496488" cy="540000"/>
          </a:xfrm>
        </p:spPr>
        <p:txBody>
          <a:bodyPr/>
          <a:lstStyle/>
          <a:p>
            <a:r>
              <a:rPr lang="de-CH" sz="2400" dirty="0" smtClean="0"/>
              <a:t>Lösungsweg &gt; Schrittweise Vernetzung der Gerüstträger bis zum klaren Wechsel des </a:t>
            </a:r>
            <a:r>
              <a:rPr lang="de-CH" sz="2400" dirty="0" err="1" smtClean="0"/>
              <a:t>d</a:t>
            </a:r>
            <a:r>
              <a:rPr lang="de-CH" sz="2400" baseline="-25000" dirty="0" err="1" smtClean="0"/>
              <a:t>dom</a:t>
            </a:r>
            <a:endParaRPr lang="de-CH" sz="2400" baseline="-25000" dirty="0"/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899592" y="1340768"/>
            <a:ext cx="2664296" cy="5256584"/>
          </a:xfrm>
          <a:prstGeom prst="line">
            <a:avLst/>
          </a:prstGeom>
          <a:noFill/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4860032" y="6093296"/>
            <a:ext cx="360040" cy="14401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5292080" y="5517232"/>
            <a:ext cx="72008" cy="43204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5328084" y="4365104"/>
            <a:ext cx="468052" cy="57606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5364088" y="5157192"/>
            <a:ext cx="432048" cy="21602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4824028" y="5013176"/>
            <a:ext cx="216024" cy="27302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4211960" y="5034463"/>
            <a:ext cx="432048" cy="251737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4067944" y="6339572"/>
            <a:ext cx="549460" cy="12586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3320389" y="6525344"/>
            <a:ext cx="387515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2699792" y="6165304"/>
            <a:ext cx="315508" cy="30013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3514146" y="5160331"/>
            <a:ext cx="437258" cy="212885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4320000" y="4725144"/>
            <a:ext cx="297404" cy="162163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4617404" y="4158153"/>
            <a:ext cx="422648" cy="81083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4824028" y="4365105"/>
            <a:ext cx="253335" cy="44112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 flipV="1">
            <a:off x="2231740" y="5373216"/>
            <a:ext cx="315508" cy="57131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1371872" y="6147349"/>
            <a:ext cx="1017622" cy="450003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 flipV="1">
            <a:off x="4211960" y="5517232"/>
            <a:ext cx="480356" cy="64807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2389494" y="5113648"/>
            <a:ext cx="747556" cy="46683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 flipV="1">
            <a:off x="2547248" y="4509120"/>
            <a:ext cx="589802" cy="45758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>
            <a:off x="3419872" y="4726288"/>
            <a:ext cx="610887" cy="308175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4211960" y="4291954"/>
            <a:ext cx="154579" cy="21716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 flipV="1">
            <a:off x="3514146" y="3645024"/>
            <a:ext cx="775104" cy="412165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>
            <a:off x="2545285" y="3697150"/>
            <a:ext cx="775104" cy="59480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 flipV="1">
            <a:off x="3022985" y="3140968"/>
            <a:ext cx="297404" cy="30618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 flipV="1">
            <a:off x="4824028" y="3645024"/>
            <a:ext cx="290936" cy="41216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 flipV="1">
            <a:off x="4211960" y="2924944"/>
            <a:ext cx="432048" cy="43204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3514146" y="2940598"/>
            <a:ext cx="464842" cy="56041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H="1" flipV="1">
            <a:off x="3635896" y="2348880"/>
            <a:ext cx="369405" cy="36004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V="1">
            <a:off x="4798587" y="2780928"/>
            <a:ext cx="61445" cy="59171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V="1">
            <a:off x="4889250" y="1829446"/>
            <a:ext cx="61445" cy="69945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H="1" flipV="1">
            <a:off x="4452138" y="1628800"/>
            <a:ext cx="346449" cy="8108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H="1">
            <a:off x="3732775" y="1656438"/>
            <a:ext cx="471965" cy="44112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H="1">
            <a:off x="4211960" y="2708920"/>
            <a:ext cx="501029" cy="7200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H="1">
            <a:off x="4462474" y="3630546"/>
            <a:ext cx="229843" cy="36785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H="1">
            <a:off x="3901698" y="5590809"/>
            <a:ext cx="166246" cy="724563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 flipH="1" flipV="1">
            <a:off x="3514146" y="3814475"/>
            <a:ext cx="595012" cy="71042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 flipH="1">
            <a:off x="5292080" y="3814475"/>
            <a:ext cx="391290" cy="245429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/>
          <p:cNvCxnSpPr/>
          <p:nvPr/>
        </p:nvCxnSpPr>
        <p:spPr>
          <a:xfrm flipH="1" flipV="1">
            <a:off x="4950695" y="3501008"/>
            <a:ext cx="732675" cy="18347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80112" y="1558821"/>
            <a:ext cx="3456384" cy="26622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CH" dirty="0">
                <a:solidFill>
                  <a:prstClr val="black"/>
                </a:solidFill>
              </a:rPr>
              <a:t>Die Streuung der BHD </a:t>
            </a:r>
            <a:r>
              <a:rPr lang="de-CH" dirty="0" smtClean="0">
                <a:solidFill>
                  <a:prstClr val="black"/>
                </a:solidFill>
              </a:rPr>
              <a:t>der stärksten Bäume pro 1-2 a soll </a:t>
            </a:r>
            <a:r>
              <a:rPr lang="de-CH" dirty="0">
                <a:solidFill>
                  <a:prstClr val="black"/>
                </a:solidFill>
              </a:rPr>
              <a:t>+/- </a:t>
            </a:r>
            <a:r>
              <a:rPr lang="de-CH" b="1" dirty="0">
                <a:solidFill>
                  <a:prstClr val="black"/>
                </a:solidFill>
              </a:rPr>
              <a:t>gleichmässig um den Mittelwert</a:t>
            </a:r>
            <a:r>
              <a:rPr lang="de-CH" dirty="0">
                <a:solidFill>
                  <a:prstClr val="black"/>
                </a:solidFill>
              </a:rPr>
              <a:t> dieser Bäume </a:t>
            </a:r>
            <a:r>
              <a:rPr lang="de-CH" dirty="0" smtClean="0">
                <a:solidFill>
                  <a:prstClr val="black"/>
                </a:solidFill>
              </a:rPr>
              <a:t>verteilt sein … </a:t>
            </a:r>
          </a:p>
          <a:p>
            <a:r>
              <a:rPr lang="de-CH" dirty="0" smtClean="0">
                <a:solidFill>
                  <a:prstClr val="black"/>
                </a:solidFill>
              </a:rPr>
              <a:t>… sowie </a:t>
            </a:r>
            <a:r>
              <a:rPr lang="de-CH" dirty="0">
                <a:solidFill>
                  <a:prstClr val="black"/>
                </a:solidFill>
              </a:rPr>
              <a:t>+/- </a:t>
            </a:r>
            <a:r>
              <a:rPr lang="de-CH" b="1" dirty="0">
                <a:solidFill>
                  <a:prstClr val="black"/>
                </a:solidFill>
              </a:rPr>
              <a:t>gleichmässig</a:t>
            </a:r>
            <a:r>
              <a:rPr lang="de-CH" dirty="0">
                <a:solidFill>
                  <a:prstClr val="black"/>
                </a:solidFill>
              </a:rPr>
              <a:t> auf </a:t>
            </a:r>
            <a:r>
              <a:rPr lang="de-CH" dirty="0" smtClean="0">
                <a:solidFill>
                  <a:prstClr val="black"/>
                </a:solidFill>
              </a:rPr>
              <a:t>der zusammen-hängenden </a:t>
            </a:r>
            <a:r>
              <a:rPr lang="de-CH" dirty="0">
                <a:solidFill>
                  <a:prstClr val="black"/>
                </a:solidFill>
              </a:rPr>
              <a:t>Fläche </a:t>
            </a:r>
            <a:r>
              <a:rPr lang="de-CH" b="1" dirty="0">
                <a:solidFill>
                  <a:prstClr val="black"/>
                </a:solidFill>
              </a:rPr>
              <a:t>verteilt</a:t>
            </a:r>
            <a:r>
              <a:rPr lang="de-CH" dirty="0">
                <a:solidFill>
                  <a:prstClr val="black"/>
                </a:solidFill>
              </a:rPr>
              <a:t> sein.</a:t>
            </a:r>
          </a:p>
        </p:txBody>
      </p:sp>
    </p:spTree>
    <p:extLst>
      <p:ext uri="{BB962C8B-B14F-4D97-AF65-F5344CB8AC3E}">
        <p14:creationId xmlns:p14="http://schemas.microsoft.com/office/powerpoint/2010/main" val="311058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de-CH" b="1" dirty="0" smtClean="0"/>
              <a:t>Feinunterteilung</a:t>
            </a:r>
            <a:r>
              <a:rPr lang="de-CH" dirty="0" smtClean="0"/>
              <a:t> …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de-CH" dirty="0" smtClean="0"/>
              <a:t>Unterteilung </a:t>
            </a:r>
            <a:r>
              <a:rPr lang="de-CH" dirty="0"/>
              <a:t>aufgrund der </a:t>
            </a:r>
            <a:r>
              <a:rPr lang="de-CH" b="1" dirty="0"/>
              <a:t>räumlichen Verteilung der Baumarten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de-CH" dirty="0"/>
              <a:t>Sind </a:t>
            </a:r>
            <a:r>
              <a:rPr lang="de-CH" b="1" dirty="0"/>
              <a:t>zusammenhängende Gruppierungen </a:t>
            </a:r>
            <a:r>
              <a:rPr lang="de-CH" dirty="0"/>
              <a:t>ersichtlich, die sich vom Rest der Fläche klar unterscheiden?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de-CH" dirty="0"/>
              <a:t>Bedingung: jeweilige Flächengrösse aus Resultat der Unterteilung &gt; 20 </a:t>
            </a:r>
            <a:r>
              <a:rPr lang="de-CH" dirty="0" smtClean="0"/>
              <a:t>Aren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de-CH" dirty="0"/>
          </a:p>
          <a:p>
            <a:pPr marL="0" lvl="0" indent="0">
              <a:buNone/>
            </a:pPr>
            <a:r>
              <a:rPr lang="de-CH" dirty="0"/>
              <a:t>Unterteilung aufgrund der räumlichen Verteilung des </a:t>
            </a:r>
            <a:r>
              <a:rPr lang="de-CH" b="1" dirty="0"/>
              <a:t>Deckungsgrads</a:t>
            </a:r>
            <a:endParaRPr lang="de-CH" dirty="0"/>
          </a:p>
          <a:p>
            <a:pPr lvl="1"/>
            <a:r>
              <a:rPr lang="de-CH" dirty="0"/>
              <a:t>Gibt es Teile der Fläche, die sich deutlich von den anderen diesbezüglich unterscheiden (&gt;30% Unterschied)?</a:t>
            </a:r>
          </a:p>
          <a:p>
            <a:pPr lvl="1"/>
            <a:r>
              <a:rPr lang="de-CH" dirty="0"/>
              <a:t>Bedingung: jeweilige Flächengrösse aus Resultat der Unterteilung  &gt; 30 Aren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de-CH" dirty="0" smtClean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 err="1" smtClean="0"/>
              <a:t>Bestandeskarte</a:t>
            </a:r>
            <a:r>
              <a:rPr lang="de-CH" dirty="0" smtClean="0"/>
              <a:t>: </a:t>
            </a:r>
            <a:br>
              <a:rPr lang="de-CH" dirty="0" smtClean="0"/>
            </a:br>
            <a:r>
              <a:rPr lang="de-CH" dirty="0" smtClean="0"/>
              <a:t>Vorgehen bei der </a:t>
            </a:r>
            <a:r>
              <a:rPr lang="de-CH" dirty="0" err="1" smtClean="0"/>
              <a:t>Bestandesabgrenzung</a:t>
            </a:r>
            <a:r>
              <a:rPr lang="de-CH" dirty="0" smtClean="0"/>
              <a:t> - Schritt 3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1958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orlage_Powerpoint-Präsentation_130425">
  <a:themeElements>
    <a:clrScheme name="BFH RGB">
      <a:dk1>
        <a:sysClr val="windowText" lastClr="000000"/>
      </a:dk1>
      <a:lt1>
        <a:sysClr val="window" lastClr="FFFFFF"/>
      </a:lt1>
      <a:dk2>
        <a:srgbClr val="697D91"/>
      </a:dk2>
      <a:lt2>
        <a:srgbClr val="EEECE1"/>
      </a:lt2>
      <a:accent1>
        <a:srgbClr val="556455"/>
      </a:accent1>
      <a:accent2>
        <a:srgbClr val="8CAF82"/>
      </a:accent2>
      <a:accent3>
        <a:srgbClr val="506E96"/>
      </a:accent3>
      <a:accent4>
        <a:srgbClr val="87B9C8"/>
      </a:accent4>
      <a:accent5>
        <a:srgbClr val="645078"/>
      </a:accent5>
      <a:accent6>
        <a:srgbClr val="A087AA"/>
      </a:accent6>
      <a:hlink>
        <a:srgbClr val="699BBE"/>
      </a:hlink>
      <a:folHlink>
        <a:srgbClr val="B99164"/>
      </a:folHlink>
    </a:clrScheme>
    <a:fontScheme name="BFH-Schrif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Vorlage_Powerpoint-Präsentation_130425">
  <a:themeElements>
    <a:clrScheme name="BFH RGB">
      <a:dk1>
        <a:sysClr val="windowText" lastClr="000000"/>
      </a:dk1>
      <a:lt1>
        <a:sysClr val="window" lastClr="FFFFFF"/>
      </a:lt1>
      <a:dk2>
        <a:srgbClr val="697D91"/>
      </a:dk2>
      <a:lt2>
        <a:srgbClr val="EEECE1"/>
      </a:lt2>
      <a:accent1>
        <a:srgbClr val="556455"/>
      </a:accent1>
      <a:accent2>
        <a:srgbClr val="8CAF82"/>
      </a:accent2>
      <a:accent3>
        <a:srgbClr val="506E96"/>
      </a:accent3>
      <a:accent4>
        <a:srgbClr val="87B9C8"/>
      </a:accent4>
      <a:accent5>
        <a:srgbClr val="645078"/>
      </a:accent5>
      <a:accent6>
        <a:srgbClr val="A087AA"/>
      </a:accent6>
      <a:hlink>
        <a:srgbClr val="699BBE"/>
      </a:hlink>
      <a:folHlink>
        <a:srgbClr val="B99164"/>
      </a:folHlink>
    </a:clrScheme>
    <a:fontScheme name="BFH-Schrif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BFH_PPT_Vorlage_v2">
  <a:themeElements>
    <a:clrScheme name="BFH RGB">
      <a:dk1>
        <a:sysClr val="windowText" lastClr="000000"/>
      </a:dk1>
      <a:lt1>
        <a:sysClr val="window" lastClr="FFFFFF"/>
      </a:lt1>
      <a:dk2>
        <a:srgbClr val="697D91"/>
      </a:dk2>
      <a:lt2>
        <a:srgbClr val="EEECE1"/>
      </a:lt2>
      <a:accent1>
        <a:srgbClr val="556455"/>
      </a:accent1>
      <a:accent2>
        <a:srgbClr val="8CAF82"/>
      </a:accent2>
      <a:accent3>
        <a:srgbClr val="506E96"/>
      </a:accent3>
      <a:accent4>
        <a:srgbClr val="87B9C8"/>
      </a:accent4>
      <a:accent5>
        <a:srgbClr val="645078"/>
      </a:accent5>
      <a:accent6>
        <a:srgbClr val="A087AA"/>
      </a:accent6>
      <a:hlink>
        <a:srgbClr val="699BBE"/>
      </a:hlink>
      <a:folHlink>
        <a:srgbClr val="B99164"/>
      </a:folHlink>
    </a:clrScheme>
    <a:fontScheme name="BFH-Schrif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Vorlage_Powerpoint-Präsentation_130425">
  <a:themeElements>
    <a:clrScheme name="BFH RGB">
      <a:dk1>
        <a:sysClr val="windowText" lastClr="000000"/>
      </a:dk1>
      <a:lt1>
        <a:sysClr val="window" lastClr="FFFFFF"/>
      </a:lt1>
      <a:dk2>
        <a:srgbClr val="697D91"/>
      </a:dk2>
      <a:lt2>
        <a:srgbClr val="EEECE1"/>
      </a:lt2>
      <a:accent1>
        <a:srgbClr val="556455"/>
      </a:accent1>
      <a:accent2>
        <a:srgbClr val="8CAF82"/>
      </a:accent2>
      <a:accent3>
        <a:srgbClr val="506E96"/>
      </a:accent3>
      <a:accent4>
        <a:srgbClr val="87B9C8"/>
      </a:accent4>
      <a:accent5>
        <a:srgbClr val="645078"/>
      </a:accent5>
      <a:accent6>
        <a:srgbClr val="A087AA"/>
      </a:accent6>
      <a:hlink>
        <a:srgbClr val="699BBE"/>
      </a:hlink>
      <a:folHlink>
        <a:srgbClr val="B99164"/>
      </a:folHlink>
    </a:clrScheme>
    <a:fontScheme name="BFH-Schrif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8_Masterfolie_SHL_A4quer_fr">
  <a:themeElements>
    <a:clrScheme name="1_Masterfolie_SHL_A4quer_fr 1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5B5B5B"/>
      </a:hlink>
      <a:folHlink>
        <a:srgbClr val="5B5B5B"/>
      </a:folHlink>
    </a:clrScheme>
    <a:fontScheme name="1_Masterfolie_SHL_A4quer_f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Masterfolie_SHL_A4quer_f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sterfolie_SHL_A4quer_f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sterfolie_SHL_A4quer_f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sterfolie_SHL_A4quer_f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sterfolie_SHL_A4quer_f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sterfolie_SHL_A4quer_f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asterfolie_SHL_A4quer_f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asterfolie_SHL_A4quer_f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asterfolie_SHL_A4quer_f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asterfolie_SHL_A4quer_f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asterfolie_SHL_A4quer_f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asterfolie_SHL_A4quer_f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asterfolie_SHL_A4quer_fr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8F8F8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sterfolie_SHL_A4quer_fr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8F8F8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sterfolie_SHL_A4quer_fr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5B5B5B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sterfolie_SHL_A4quer_fr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5B5B5B"/>
        </a:hlink>
        <a:folHlink>
          <a:srgbClr val="5B5B5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Masterfolie_SHL_A4quer_fr">
  <a:themeElements>
    <a:clrScheme name="Masterfolie_SHL_A4quer_fr 1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5B5B5B"/>
      </a:hlink>
      <a:folHlink>
        <a:srgbClr val="5B5B5B"/>
      </a:folHlink>
    </a:clrScheme>
    <a:fontScheme name="Masterfolie_SHL_A4quer_f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sterfolie_SHL_A4quer_f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folie_SHL_A4quer_f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folie_SHL_A4quer_f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folie_SHL_A4quer_f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folie_SHL_A4quer_f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folie_SHL_A4quer_f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folie_SHL_A4quer_f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folie_SHL_A4quer_f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folie_SHL_A4quer_f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folie_SHL_A4quer_f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folie_SHL_A4quer_f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folie_SHL_A4quer_f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folie_SHL_A4quer_fr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8F8F8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folie_SHL_A4quer_fr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8F8F8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folie_SHL_A4quer_fr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5B5B5B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folie_SHL_A4quer_fr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5B5B5B"/>
        </a:hlink>
        <a:folHlink>
          <a:srgbClr val="5B5B5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418</Words>
  <Application>Microsoft Office PowerPoint</Application>
  <PresentationFormat>On-screen Show (4:3)</PresentationFormat>
  <Paragraphs>70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Vorlage_Powerpoint-Präsentation_130425</vt:lpstr>
      <vt:lpstr>2_Vorlage_Powerpoint-Präsentation_130425</vt:lpstr>
      <vt:lpstr>2_BFH_PPT_Vorlage_v2</vt:lpstr>
      <vt:lpstr>1_Vorlage_Powerpoint-Präsentation_130425</vt:lpstr>
      <vt:lpstr>8_Masterfolie_SHL_A4quer_fr</vt:lpstr>
      <vt:lpstr>4_Masterfolie_SHL_A4quer_fr</vt:lpstr>
      <vt:lpstr>Anwendung TBk (automatisierte Bestandeskartierung nach Prototyp HAFL)  </vt:lpstr>
      <vt:lpstr>PowerPoint Presentation</vt:lpstr>
      <vt:lpstr>Übersicht gewinnen:  Waldgebiet als Bestandesmosaik</vt:lpstr>
      <vt:lpstr>Bestandeskarte:  Vorgehen bei der Bestandesabgrenzung - Schritt 1</vt:lpstr>
      <vt:lpstr>Bestandeskarte:  Vorgehen bei der Bestandesabgrenzung - Schritt 2</vt:lpstr>
      <vt:lpstr>Nur die stärksten Bäume pro 1-2 a ( Gerüstbäume) berücksichtigen bzw. wahrnehmen</vt:lpstr>
      <vt:lpstr>Wo die Grenze ziehen?  Zuerst die stärksten Bäume pro 1-2 a (Gerüstbäume) mit einer roten Umrandung (  ) markieren und danach entsprechend die Bestandesgrenzen ziehen </vt:lpstr>
      <vt:lpstr>Lösungsweg &gt; Schrittweise Vernetzung der Gerüstträger bis zum klaren Wechsel des ddom</vt:lpstr>
      <vt:lpstr>Bestandeskarte:  Vorgehen bei der Bestandesabgrenzung - Schritt 3</vt:lpstr>
      <vt:lpstr>PowerPoint Presentation</vt:lpstr>
      <vt:lpstr>PowerPoint Presentation</vt:lpstr>
      <vt:lpstr>PowerPoint Presentation</vt:lpstr>
      <vt:lpstr>Bestandeskarte vs. VHM</vt:lpstr>
      <vt:lpstr>PowerPoint Presentation</vt:lpstr>
      <vt:lpstr>PowerPoint Presentation</vt:lpstr>
    </vt:vector>
  </TitlesOfParts>
  <Company>Berner Fachhochschule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Christian Rosset</dc:creator>
  <cp:lastModifiedBy>Sala Viola</cp:lastModifiedBy>
  <cp:revision>16</cp:revision>
  <dcterms:created xsi:type="dcterms:W3CDTF">2016-10-25T09:17:54Z</dcterms:created>
  <dcterms:modified xsi:type="dcterms:W3CDTF">2017-02-10T05:37:23Z</dcterms:modified>
</cp:coreProperties>
</file>